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74C10-5C1E-4D0A-8E31-734C9F6F51D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5F557-8B66-40F8-9481-E244B01203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KKN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Profile Daerah KKN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tempuh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(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2.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Kesenian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(Data 1,2,3,4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	</a:t>
            </a:r>
            <a:r>
              <a:rPr lang="en-US" dirty="0" err="1" smtClean="0"/>
              <a:t>termasuk</a:t>
            </a:r>
            <a:r>
              <a:rPr lang="en-US" dirty="0" smtClean="0"/>
              <a:t>     	</a:t>
            </a:r>
            <a:r>
              <a:rPr lang="en-US" dirty="0" err="1" smtClean="0"/>
              <a:t>Muhammadiyah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KKN 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9. Tingkat </a:t>
            </a:r>
            <a:r>
              <a:rPr lang="en-US" dirty="0" err="1" smtClean="0"/>
              <a:t>kriminalitas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(Data 5,6 </a:t>
            </a:r>
            <a:r>
              <a:rPr lang="en-US" dirty="0" err="1" smtClean="0"/>
              <a:t>dan</a:t>
            </a:r>
            <a:r>
              <a:rPr lang="en-US" dirty="0" smtClean="0"/>
              <a:t> 7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penanggungjawab</a:t>
            </a:r>
            <a:r>
              <a:rPr lang="en-US" dirty="0" smtClean="0"/>
              <a:t> KKN</a:t>
            </a:r>
          </a:p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, camera,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Menyiapkan</a:t>
            </a:r>
            <a:r>
              <a:rPr lang="en-US" dirty="0" smtClean="0"/>
              <a:t> FGD 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(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KKN </a:t>
            </a:r>
            <a:r>
              <a:rPr lang="en-US" dirty="0" err="1" smtClean="0"/>
              <a:t>sekitar</a:t>
            </a:r>
            <a:r>
              <a:rPr lang="en-US" dirty="0" smtClean="0"/>
              <a:t> 2 </a:t>
            </a:r>
            <a:r>
              <a:rPr lang="en-US" dirty="0" err="1" smtClean="0"/>
              <a:t>minggu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Menyusun</a:t>
            </a:r>
            <a:r>
              <a:rPr lang="en-US" dirty="0" smtClean="0"/>
              <a:t> draft </a:t>
            </a:r>
            <a:r>
              <a:rPr lang="en-US" dirty="0" err="1" smtClean="0"/>
              <a:t>laporan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bermaknanya</a:t>
            </a:r>
            <a:r>
              <a:rPr lang="en-US" dirty="0" smtClean="0"/>
              <a:t> program KKN PTM/PTA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pPr algn="just"/>
            <a:endParaRPr lang="en-US" dirty="0" smtClean="0"/>
          </a:p>
          <a:p>
            <a:pPr algn="ctr">
              <a:buNone/>
            </a:pPr>
            <a:r>
              <a:rPr lang="en-US" dirty="0" smtClean="0"/>
              <a:t>TERIMA KASIH.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PTM </a:t>
            </a:r>
            <a:r>
              <a:rPr lang="en-US" dirty="0" err="1" smtClean="0"/>
              <a:t>dan</a:t>
            </a:r>
            <a:r>
              <a:rPr lang="en-US" dirty="0" smtClean="0"/>
              <a:t> PTA.</a:t>
            </a:r>
          </a:p>
          <a:p>
            <a:r>
              <a:rPr lang="en-US" dirty="0" err="1" smtClean="0"/>
              <a:t>Berdirinya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berpegang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Amar</a:t>
            </a:r>
            <a:r>
              <a:rPr lang="en-US" dirty="0" smtClean="0"/>
              <a:t> </a:t>
            </a:r>
            <a:r>
              <a:rPr lang="en-US" dirty="0" err="1" smtClean="0"/>
              <a:t>Makruf</a:t>
            </a:r>
            <a:r>
              <a:rPr lang="en-US" dirty="0" smtClean="0"/>
              <a:t> </a:t>
            </a:r>
            <a:r>
              <a:rPr lang="en-US" dirty="0" err="1" smtClean="0"/>
              <a:t>nahi</a:t>
            </a:r>
            <a:r>
              <a:rPr lang="en-US" dirty="0" smtClean="0"/>
              <a:t> </a:t>
            </a:r>
            <a:r>
              <a:rPr lang="en-US" dirty="0" err="1" smtClean="0"/>
              <a:t>mungkar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Fastabiqul</a:t>
            </a:r>
            <a:r>
              <a:rPr lang="en-US" dirty="0" smtClean="0"/>
              <a:t> </a:t>
            </a:r>
            <a:r>
              <a:rPr lang="en-US" dirty="0" err="1" smtClean="0"/>
              <a:t>Khairat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Aisyah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163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Banda Aceh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Jayapura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Disejumlah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,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TM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Usaha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instrument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Majoritas</a:t>
            </a:r>
            <a:r>
              <a:rPr lang="en-US" dirty="0" smtClean="0"/>
              <a:t> PTM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KKN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semester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KKN </a:t>
            </a:r>
            <a:r>
              <a:rPr lang="en-US" dirty="0" err="1" smtClean="0"/>
              <a:t>dilaksankan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KKN </a:t>
            </a:r>
            <a:r>
              <a:rPr lang="en-US" dirty="0" err="1" smtClean="0"/>
              <a:t>sehingga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(</a:t>
            </a:r>
            <a:r>
              <a:rPr lang="en-US" dirty="0" err="1" smtClean="0"/>
              <a:t>verstehen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menembangkan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Bagi</a:t>
            </a:r>
            <a:r>
              <a:rPr lang="en-US" dirty="0" smtClean="0"/>
              <a:t> PTM </a:t>
            </a:r>
            <a:r>
              <a:rPr lang="en-US" dirty="0" err="1" smtClean="0"/>
              <a:t>dan</a:t>
            </a:r>
            <a:r>
              <a:rPr lang="en-US" dirty="0" smtClean="0"/>
              <a:t> PTA </a:t>
            </a:r>
            <a:r>
              <a:rPr lang="en-US" dirty="0" err="1" smtClean="0"/>
              <a:t>sendiri</a:t>
            </a:r>
            <a:r>
              <a:rPr lang="en-US" dirty="0" smtClean="0"/>
              <a:t>, KKN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kehadirannya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popularitas</a:t>
            </a:r>
            <a:r>
              <a:rPr lang="en-US" dirty="0" smtClean="0"/>
              <a:t> PTM/PTA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KKN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KKN:</a:t>
            </a:r>
          </a:p>
          <a:p>
            <a:r>
              <a:rPr lang="en-US" dirty="0" smtClean="0"/>
              <a:t>KKN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perkampungan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KKN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,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PTM/PTA.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gotongroyong</a:t>
            </a:r>
            <a:r>
              <a:rPr lang="en-US" dirty="0" smtClean="0"/>
              <a:t>,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rias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pengethuan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 MENULIS LAPORAN KKN </a:t>
            </a:r>
          </a:p>
          <a:p>
            <a:endParaRPr lang="en-US" dirty="0" smtClean="0"/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KKN </a:t>
            </a:r>
            <a:r>
              <a:rPr lang="en-US" dirty="0" smtClean="0"/>
              <a:t>yang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PTM/PTA.</a:t>
            </a:r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PTM/PTA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terabaikan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Diyakini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Kehadirian</a:t>
            </a:r>
            <a:r>
              <a:rPr lang="en-US" dirty="0" smtClean="0"/>
              <a:t> 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smtClean="0"/>
              <a:t> KKN </a:t>
            </a:r>
            <a:r>
              <a:rPr lang="en-US" dirty="0" err="1" smtClean="0"/>
              <a:t>tersedianya</a:t>
            </a:r>
            <a:r>
              <a:rPr lang="en-US" dirty="0" smtClean="0"/>
              <a:t> 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profile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KKN </a:t>
            </a:r>
            <a:r>
              <a:rPr lang="en-US" dirty="0" err="1" smtClean="0"/>
              <a:t>dan</a:t>
            </a:r>
            <a:r>
              <a:rPr lang="en-US" dirty="0" smtClean="0"/>
              <a:t> Profile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dakwah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endParaRPr lang="en-US" dirty="0" smtClean="0"/>
          </a:p>
          <a:p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data yang </a:t>
            </a:r>
            <a:r>
              <a:rPr lang="en-US" dirty="0" err="1" smtClean="0"/>
              <a:t>diperluan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Kelangkaan</a:t>
            </a:r>
            <a:r>
              <a:rPr lang="en-US" dirty="0" smtClean="0"/>
              <a:t> data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KKN.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KKN PTM/PTA </a:t>
            </a:r>
            <a:r>
              <a:rPr lang="en-US" dirty="0" smtClean="0"/>
              <a:t>,  </a:t>
            </a:r>
            <a:r>
              <a:rPr lang="en-US" dirty="0" err="1" smtClean="0"/>
              <a:t>sepatutnya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Menyusun</a:t>
            </a:r>
            <a:r>
              <a:rPr lang="en-US" dirty="0" smtClean="0"/>
              <a:t> Profile Daerah KKN PTM/PTA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unyuk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smtClean="0"/>
              <a:t>Daerah KKN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3. Kumpulan Profile </a:t>
            </a:r>
            <a:r>
              <a:rPr lang="en-US" dirty="0" err="1" smtClean="0"/>
              <a:t>daerah</a:t>
            </a:r>
            <a:r>
              <a:rPr lang="en-US" dirty="0" smtClean="0"/>
              <a:t> KKN 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yang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Diklitbang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4.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Tabligh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kepentingannya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649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Pemetaan Dakwah Muhammadiyah Melalui Pengabdian Masyarakat</vt:lpstr>
      <vt:lpstr> </vt:lpstr>
      <vt:lpstr>Lembaga Pendidikan Tinggi Muhammadiyah dan Aisyah</vt:lpstr>
      <vt:lpstr>Aktivitas Kuliah Kerja Nyata</vt:lpstr>
      <vt:lpstr>Slide 5</vt:lpstr>
      <vt:lpstr>Kegiatan KKN</vt:lpstr>
      <vt:lpstr> </vt:lpstr>
      <vt:lpstr>KKN dan Profile Masyarakat </vt:lpstr>
      <vt:lpstr>Yang harus dan Patut Dilakukan</vt:lpstr>
      <vt:lpstr>Isi Pokok Profile Daerah KKN </vt:lpstr>
      <vt:lpstr>Persiapan Pelaksanaan  </vt:lpstr>
      <vt:lpstr>Penutup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KKN dan Aktifitas Dakwah</dc:title>
  <dc:creator>wenty</dc:creator>
  <cp:lastModifiedBy>wenty</cp:lastModifiedBy>
  <cp:revision>23</cp:revision>
  <dcterms:created xsi:type="dcterms:W3CDTF">2017-05-09T03:27:29Z</dcterms:created>
  <dcterms:modified xsi:type="dcterms:W3CDTF">2017-05-10T05:12:45Z</dcterms:modified>
</cp:coreProperties>
</file>