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75" r:id="rId11"/>
    <p:sldId id="274" r:id="rId12"/>
    <p:sldId id="267" r:id="rId13"/>
    <p:sldId id="268" r:id="rId14"/>
    <p:sldId id="276" r:id="rId15"/>
    <p:sldId id="269" r:id="rId16"/>
    <p:sldId id="270" r:id="rId17"/>
    <p:sldId id="277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26" autoAdjust="0"/>
    <p:restoredTop sz="93692"/>
  </p:normalViewPr>
  <p:slideViewPr>
    <p:cSldViewPr snapToGrid="0"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5472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846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339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96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192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50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40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6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10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2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007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77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Desain </a:t>
            </a:r>
            <a:r>
              <a:rPr lang="en-US" dirty="0" err="1"/>
              <a:t>Penelitian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899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397" y="685800"/>
          <a:ext cx="8305802" cy="5888736"/>
        </p:xfrm>
        <a:graphic>
          <a:graphicData uri="http://schemas.openxmlformats.org/drawingml/2006/table">
            <a:tbl>
              <a:tblPr/>
              <a:tblGrid>
                <a:gridCol w="4152901"/>
                <a:gridCol w="4152901"/>
              </a:tblGrid>
              <a:tr h="234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Kuantitatif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Kualitatif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27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hipotesis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dirumuskan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sebelumnya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definisi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operasional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atas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variabel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telah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dirumuskan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sebelumnya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Data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berupa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skor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numerik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pengukuran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penyempurnaan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reliabilitas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instrumen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Pengukuran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validitas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rangkaian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perhitungan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statistik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acak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mendapatkan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representatif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baku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desain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pengontrolan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variabel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desain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khusus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menjaga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bias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penggunaan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statistik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menyampaikan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Mengurai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fenomena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menjadi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bagian-bagian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kecil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manipulasi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aspek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situasi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kondisi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mengkaji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fenomena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hipotesis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berkembang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definisi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konteks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perkembangan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deskripsi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naratif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asumsi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bahwa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reliabilitas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inferensi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kuat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Pengukuran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validitas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melalui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pengecekan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berbagai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macam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sumber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informasi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ahli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mendapatkan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sampel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purposive.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deskriptif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naratif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analisis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logis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mengontrol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variabel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luar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kejujuran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pengontrolan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bias.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rangkuman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naratif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hasil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penelitian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deskripsi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holistik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fenomena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Menekankan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sifat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alamiah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fenomena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terjadi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75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47" y="1219200"/>
            <a:ext cx="846859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677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(</a:t>
            </a:r>
            <a:r>
              <a:rPr lang="en-US" i="1" dirty="0" smtClean="0"/>
              <a:t>Roadmap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rinci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endParaRPr lang="id-ID" sz="2400" dirty="0" smtClean="0"/>
          </a:p>
          <a:p>
            <a:r>
              <a:rPr lang="en-US" sz="2400" dirty="0" err="1" smtClean="0"/>
              <a:t>Substansi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id-ID" sz="2400" dirty="0" smtClean="0"/>
              <a:t> roadmap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id-ID" sz="2400" dirty="0" smtClean="0"/>
              <a:t>sebelum dan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(</a:t>
            </a:r>
            <a:r>
              <a:rPr lang="en-US" sz="2400" dirty="0" err="1" smtClean="0"/>
              <a:t>sebagai</a:t>
            </a:r>
            <a:r>
              <a:rPr lang="en-US" sz="2400" dirty="0" smtClean="0"/>
              <a:t> </a:t>
            </a:r>
            <a:r>
              <a:rPr lang="en-US" sz="2400" i="1" dirty="0" smtClean="0"/>
              <a:t>baseline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endParaRPr lang="en-US" sz="2400" dirty="0" smtClean="0"/>
          </a:p>
          <a:p>
            <a:pPr lvl="1"/>
            <a:r>
              <a:rPr lang="en-US" sz="2400" dirty="0" err="1" smtClean="0"/>
              <a:t>Uraian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pPr lvl="1"/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endParaRPr lang="en-US" sz="2400" dirty="0" smtClean="0"/>
          </a:p>
          <a:p>
            <a:pPr lvl="1"/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Strategis</a:t>
            </a:r>
          </a:p>
          <a:p>
            <a:r>
              <a:rPr lang="id-ID" dirty="0" smtClean="0"/>
              <a:t>Skala besar</a:t>
            </a:r>
          </a:p>
          <a:p>
            <a:r>
              <a:rPr lang="id-ID" dirty="0" smtClean="0"/>
              <a:t>Durasi panjang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693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Sistematika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Halaman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Sampul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Halaman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Pengesahan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Anggaran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Daftar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Riwayat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Hidup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Daftar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Isi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smtClean="0"/>
              <a:t>Ringkasan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b="1" dirty="0" err="1" smtClean="0"/>
              <a:t>Bab</a:t>
            </a:r>
            <a:r>
              <a:rPr lang="en-US" sz="2600" b="1" dirty="0" smtClean="0"/>
              <a:t> </a:t>
            </a:r>
            <a:r>
              <a:rPr lang="en-US" sz="2600" b="1" dirty="0" smtClean="0"/>
              <a:t>I    </a:t>
            </a:r>
            <a:r>
              <a:rPr lang="en-US" sz="2600" b="1" dirty="0" err="1" smtClean="0"/>
              <a:t>Pendahuluan</a:t>
            </a:r>
            <a:endParaRPr lang="en-US" sz="2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 smtClean="0"/>
              <a:t>- </a:t>
            </a:r>
            <a:r>
              <a:rPr lang="en-US" sz="2600" dirty="0" err="1" smtClean="0"/>
              <a:t>Latar</a:t>
            </a:r>
            <a:r>
              <a:rPr lang="en-US" sz="2600" dirty="0" smtClean="0"/>
              <a:t> </a:t>
            </a:r>
            <a:r>
              <a:rPr lang="en-US" sz="2600" dirty="0" err="1" smtClean="0"/>
              <a:t>Belakang</a:t>
            </a:r>
            <a:endParaRPr lang="en-US" sz="2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 smtClean="0"/>
              <a:t>- </a:t>
            </a:r>
            <a:r>
              <a:rPr lang="en-US" sz="2600" dirty="0" err="1" smtClean="0"/>
              <a:t>Identifikasi</a:t>
            </a:r>
            <a:r>
              <a:rPr lang="en-US" sz="2600" dirty="0" smtClean="0"/>
              <a:t>, </a:t>
            </a:r>
            <a:r>
              <a:rPr lang="en-US" sz="2600" dirty="0" err="1" smtClean="0"/>
              <a:t>Batasan</a:t>
            </a:r>
            <a:r>
              <a:rPr lang="en-US" sz="2600" dirty="0" smtClean="0"/>
              <a:t> &amp; </a:t>
            </a:r>
            <a:r>
              <a:rPr lang="en-US" sz="2600" dirty="0" err="1" smtClean="0"/>
              <a:t>Rumusan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endParaRPr lang="en-US" sz="2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 smtClean="0"/>
              <a:t>- </a:t>
            </a:r>
            <a:r>
              <a:rPr lang="en-US" sz="2600" dirty="0" err="1" smtClean="0"/>
              <a:t>Signifikansi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&amp; </a:t>
            </a:r>
            <a:r>
              <a:rPr lang="en-US" sz="2600" dirty="0" err="1" smtClean="0"/>
              <a:t>Kajian</a:t>
            </a:r>
            <a:r>
              <a:rPr lang="en-US" sz="2600" dirty="0" smtClean="0"/>
              <a:t> </a:t>
            </a:r>
            <a:r>
              <a:rPr lang="en-US" sz="2600" dirty="0" err="1" smtClean="0"/>
              <a:t>Riset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Sebelumnya</a:t>
            </a:r>
            <a:endParaRPr lang="en-US" sz="2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600" dirty="0" err="1" smtClean="0"/>
              <a:t>Tujuan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Manfaat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endParaRPr lang="en-US" sz="2600" dirty="0" smtClean="0"/>
          </a:p>
          <a:p>
            <a:pPr marL="0" indent="0">
              <a:spcAft>
                <a:spcPts val="0"/>
              </a:spcAft>
              <a:buFontTx/>
              <a:buChar char="-"/>
              <a:defRPr/>
            </a:pPr>
            <a:endParaRPr lang="en-US" dirty="0" smtClean="0"/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25910"/>
            <a:ext cx="7290055" cy="548345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dirty="0" err="1" smtClean="0"/>
              <a:t>Bab</a:t>
            </a:r>
            <a:r>
              <a:rPr lang="en-US" b="1" dirty="0" smtClean="0"/>
              <a:t> II.  </a:t>
            </a:r>
            <a:r>
              <a:rPr lang="en-US" b="1" dirty="0" err="1" smtClean="0"/>
              <a:t>Tinjauan</a:t>
            </a:r>
            <a:r>
              <a:rPr lang="en-US" b="1" dirty="0" smtClean="0"/>
              <a:t> </a:t>
            </a:r>
            <a:r>
              <a:rPr lang="en-US" b="1" dirty="0" err="1" smtClean="0"/>
              <a:t>Pustaka</a:t>
            </a: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-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- State of the Art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-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b="1" dirty="0" err="1" smtClean="0"/>
              <a:t>Bab</a:t>
            </a:r>
            <a:r>
              <a:rPr lang="en-US" b="1" dirty="0" smtClean="0"/>
              <a:t> III  </a:t>
            </a:r>
            <a:r>
              <a:rPr lang="en-US" b="1" dirty="0" err="1" smtClean="0"/>
              <a:t>Metodologi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-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-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Char char="-"/>
            </a:pP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b="1" dirty="0" err="1" smtClean="0"/>
              <a:t>Bab</a:t>
            </a:r>
            <a:r>
              <a:rPr lang="en-US" b="1" dirty="0" smtClean="0"/>
              <a:t>  IV </a:t>
            </a:r>
            <a:r>
              <a:rPr lang="en-US" b="1" dirty="0" err="1" smtClean="0"/>
              <a:t>Biaya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Jadwal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Pustaka</a:t>
            </a: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11927"/>
            <a:ext cx="7290055" cy="4397433"/>
          </a:xfrm>
        </p:spPr>
        <p:txBody>
          <a:bodyPr>
            <a:normAutofit/>
          </a:bodyPr>
          <a:lstStyle/>
          <a:p>
            <a:r>
              <a:rPr lang="en-GB" sz="2400"/>
              <a:t>Tahapan dan Komponen Penelitian</a:t>
            </a:r>
          </a:p>
          <a:p>
            <a:r>
              <a:rPr lang="en-GB" sz="2400"/>
              <a:t>Rumusan Masalah</a:t>
            </a:r>
          </a:p>
          <a:p>
            <a:r>
              <a:rPr lang="en-GB" sz="2400"/>
              <a:t>Kajian Pustaka</a:t>
            </a:r>
          </a:p>
          <a:p>
            <a:r>
              <a:rPr lang="en-GB" sz="2400"/>
              <a:t>Pemilihan Metode</a:t>
            </a:r>
          </a:p>
          <a:p>
            <a:r>
              <a:rPr lang="en-GB" sz="2400"/>
              <a:t>Bagan Alur Penelitian</a:t>
            </a:r>
          </a:p>
          <a:p>
            <a:r>
              <a:rPr lang="en-GB" sz="2400"/>
              <a:t>Sistematika Proposal</a:t>
            </a:r>
          </a:p>
        </p:txBody>
      </p:sp>
    </p:spTree>
    <p:extLst>
      <p:ext uri="{BB962C8B-B14F-4D97-AF65-F5344CB8AC3E}">
        <p14:creationId xmlns:p14="http://schemas.microsoft.com/office/powerpoint/2010/main" xmlns="" val="23102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Suatu kesulitan yang harus dihadapi yang memerlukan penyelesaian atau pemecahan.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kesenjangan</a:t>
            </a:r>
            <a:r>
              <a:rPr lang="en-US" dirty="0"/>
              <a:t> (gap)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(yang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) yang </a:t>
            </a:r>
            <a:r>
              <a:rPr lang="en-US" dirty="0" err="1" smtClean="0"/>
              <a:t>dipertanyakan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5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599" y="596530"/>
            <a:ext cx="6991647" cy="542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672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31264"/>
            <a:ext cx="7290054" cy="1499616"/>
          </a:xfrm>
        </p:spPr>
        <p:txBody>
          <a:bodyPr/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Cara-</a:t>
            </a:r>
            <a:r>
              <a:rPr lang="en-US" b="1" dirty="0" err="1" smtClean="0"/>
              <a:t>cara</a:t>
            </a:r>
            <a:r>
              <a:rPr lang="en-US" b="1" dirty="0" smtClean="0"/>
              <a:t> Formal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</a:t>
            </a:r>
            <a:r>
              <a:rPr lang="en-US" dirty="0" err="1" smtClean="0"/>
              <a:t>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 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/>
              <a:t>Analogi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“</a:t>
            </a:r>
            <a:r>
              <a:rPr lang="en-US" dirty="0" err="1" smtClean="0"/>
              <a:t>mengambil</a:t>
            </a:r>
            <a:r>
              <a:rPr lang="en-US" dirty="0" smtClean="0"/>
              <a:t>”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/>
              <a:t>Renovasi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Cara </a:t>
            </a:r>
            <a:r>
              <a:rPr lang="en-US" dirty="0" err="1" smtClean="0"/>
              <a:t>renovasi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kemantapan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.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/>
              <a:t>Dialektika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</a:t>
            </a:r>
            <a:r>
              <a:rPr lang="en-US" dirty="0" err="1" smtClean="0"/>
              <a:t>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sanggahan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03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200" dirty="0" err="1" smtClean="0"/>
              <a:t>Ekstrapolasi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menemukan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tren</a:t>
            </a:r>
            <a:r>
              <a:rPr lang="en-US" sz="2200" dirty="0" smtClean="0"/>
              <a:t> (trend)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tren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dihadapi</a:t>
            </a:r>
            <a:r>
              <a:rPr lang="en-US" sz="2200" dirty="0" smtClean="0"/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err="1" smtClean="0"/>
              <a:t>Morfologi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mengkaji</a:t>
            </a:r>
            <a:r>
              <a:rPr lang="en-US" sz="2200" dirty="0" smtClean="0"/>
              <a:t> </a:t>
            </a:r>
            <a:r>
              <a:rPr lang="en-US" sz="2200" dirty="0" err="1" smtClean="0"/>
              <a:t>kemungkinan</a:t>
            </a:r>
            <a:r>
              <a:rPr lang="en-US" sz="2200" dirty="0" smtClean="0"/>
              <a:t> </a:t>
            </a:r>
            <a:r>
              <a:rPr lang="en-US" sz="2200" dirty="0" err="1" smtClean="0"/>
              <a:t>kombinasi</a:t>
            </a:r>
            <a:r>
              <a:rPr lang="en-US" sz="2200" dirty="0" smtClean="0"/>
              <a:t>  yang </a:t>
            </a:r>
            <a:r>
              <a:rPr lang="en-US" sz="2200" dirty="0" err="1" smtClean="0"/>
              <a:t>terkandung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rumit</a:t>
            </a:r>
            <a:r>
              <a:rPr lang="en-US" sz="2200" dirty="0" smtClean="0"/>
              <a:t>, </a:t>
            </a:r>
            <a:r>
              <a:rPr lang="en-US" sz="2200" dirty="0" err="1" smtClean="0"/>
              <a:t>kompleks</a:t>
            </a:r>
            <a:r>
              <a:rPr lang="en-US" sz="2200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err="1" smtClean="0"/>
              <a:t>Dekomposisi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penjabaran</a:t>
            </a:r>
            <a:r>
              <a:rPr lang="en-US" sz="2200" dirty="0" smtClean="0"/>
              <a:t> (</a:t>
            </a:r>
            <a:r>
              <a:rPr lang="en-US" sz="2200" dirty="0" err="1" smtClean="0"/>
              <a:t>pemerincian</a:t>
            </a:r>
            <a:r>
              <a:rPr lang="en-US" sz="2200" dirty="0" smtClean="0"/>
              <a:t>)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pemasalahan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komponen-komponennya</a:t>
            </a:r>
            <a:r>
              <a:rPr lang="en-US" sz="2200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err="1" smtClean="0"/>
              <a:t>Dikotomi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memisahkan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pertanyaan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dijawab</a:t>
            </a:r>
            <a:r>
              <a:rPr lang="en-US" sz="2200" dirty="0" smtClean="0"/>
              <a:t> </a:t>
            </a:r>
            <a:r>
              <a:rPr lang="en-US" sz="2200" dirty="0" err="1" smtClean="0"/>
              <a:t>ya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.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: include flow charting, network analysis, algorithms, and computer programming.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err="1" smtClean="0"/>
              <a:t>Agregasi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agregasi</a:t>
            </a:r>
            <a:r>
              <a:rPr lang="en-US" sz="2200" dirty="0" smtClean="0"/>
              <a:t>, </a:t>
            </a:r>
            <a:r>
              <a:rPr lang="en-US" sz="2200" dirty="0" err="1" smtClean="0"/>
              <a:t>peneliti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mengambil</a:t>
            </a:r>
            <a:r>
              <a:rPr lang="en-US" sz="2200" dirty="0" smtClean="0"/>
              <a:t> </a:t>
            </a:r>
            <a:r>
              <a:rPr lang="en-US" sz="2200" dirty="0" err="1" smtClean="0"/>
              <a:t>hasil-hasil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(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“</a:t>
            </a:r>
            <a:r>
              <a:rPr lang="en-US" sz="2200" dirty="0" err="1" smtClean="0"/>
              <a:t>mengumpulkannya</a:t>
            </a:r>
            <a:r>
              <a:rPr lang="en-US" sz="2200" dirty="0" smtClean="0"/>
              <a:t>”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rumit</a:t>
            </a:r>
            <a:r>
              <a:rPr lang="en-US" sz="2200" dirty="0" smtClean="0"/>
              <a:t>, </a:t>
            </a:r>
            <a:r>
              <a:rPr lang="en-US" sz="2200" dirty="0" err="1" smtClean="0"/>
              <a:t>kompleks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683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Cara-</a:t>
            </a:r>
            <a:r>
              <a:rPr lang="en-US" b="1" dirty="0" err="1" smtClean="0"/>
              <a:t>cara</a:t>
            </a:r>
            <a:r>
              <a:rPr lang="en-US" b="1" dirty="0" smtClean="0"/>
              <a:t> Non-Formal</a:t>
            </a:r>
          </a:p>
          <a:p>
            <a:r>
              <a:rPr lang="en-US" dirty="0" err="1" smtClean="0"/>
              <a:t>Konjektur</a:t>
            </a:r>
            <a:r>
              <a:rPr lang="en-US" dirty="0" smtClean="0"/>
              <a:t> (</a:t>
            </a:r>
            <a:r>
              <a:rPr lang="en-US" dirty="0" err="1" smtClean="0"/>
              <a:t>naluriah</a:t>
            </a:r>
            <a:r>
              <a:rPr lang="en-US" dirty="0" smtClean="0"/>
              <a:t>).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konjektur</a:t>
            </a:r>
            <a:r>
              <a:rPr lang="en-US" dirty="0" smtClean="0"/>
              <a:t> (</a:t>
            </a:r>
            <a:r>
              <a:rPr lang="en-US" dirty="0" err="1" smtClean="0"/>
              <a:t>naluriah</a:t>
            </a:r>
            <a:r>
              <a:rPr lang="en-US" dirty="0" smtClean="0"/>
              <a:t>),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Naluri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sebgaia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Fenomenologi</a:t>
            </a:r>
            <a:r>
              <a:rPr lang="en-US" dirty="0" smtClean="0"/>
              <a:t>- </a:t>
            </a:r>
            <a:r>
              <a:rPr lang="en-US" dirty="0" err="1"/>
              <a:t>P</a:t>
            </a:r>
            <a:r>
              <a:rPr lang="en-US" dirty="0" err="1" smtClean="0"/>
              <a:t>ermasalahan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(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Konsensus</a:t>
            </a:r>
            <a:r>
              <a:rPr lang="en-US" dirty="0" smtClean="0"/>
              <a:t> –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Pengalaman</a:t>
            </a:r>
            <a:r>
              <a:rPr lang="en-US" dirty="0" smtClean="0"/>
              <a:t>-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dicetuskannya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26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Karakterisitik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sistemik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Rincian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hipostesis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2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754</Words>
  <Application>Microsoft Macintosh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Integral</vt:lpstr>
      <vt:lpstr>Desain Penelitian</vt:lpstr>
      <vt:lpstr>Materi</vt:lpstr>
      <vt:lpstr>Tahapan dan komponen penelitian </vt:lpstr>
      <vt:lpstr>Rumusan Masalah</vt:lpstr>
      <vt:lpstr>Slide 5</vt:lpstr>
      <vt:lpstr>Penemuan Masalah</vt:lpstr>
      <vt:lpstr>Slide 7</vt:lpstr>
      <vt:lpstr>Slide 8</vt:lpstr>
      <vt:lpstr>Karakterisitik Rumusan Masalah</vt:lpstr>
      <vt:lpstr>KAJIan pustaka</vt:lpstr>
      <vt:lpstr>Pemilihan Metode</vt:lpstr>
      <vt:lpstr>Slide 12</vt:lpstr>
      <vt:lpstr>Slide 13</vt:lpstr>
      <vt:lpstr>Bagan alur penelitian</vt:lpstr>
      <vt:lpstr>Peta Jalan (Roadmap)</vt:lpstr>
      <vt:lpstr>Prinsip Peta Jalan</vt:lpstr>
      <vt:lpstr>Sistematika proposal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Rumusan Masalah, Metode Penelitian, dan Peta Jalan Penelitian</dc:title>
  <dc:creator>Micko Wardana</dc:creator>
  <cp:lastModifiedBy>ahmad romadhoni</cp:lastModifiedBy>
  <cp:revision>6</cp:revision>
  <dcterms:created xsi:type="dcterms:W3CDTF">2017-05-15T04:35:51Z</dcterms:created>
  <dcterms:modified xsi:type="dcterms:W3CDTF">2017-05-23T23:24:35Z</dcterms:modified>
</cp:coreProperties>
</file>