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59" r:id="rId5"/>
    <p:sldId id="260" r:id="rId6"/>
    <p:sldId id="261" r:id="rId7"/>
    <p:sldId id="258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6" r:id="rId16"/>
    <p:sldId id="277" r:id="rId17"/>
    <p:sldId id="272" r:id="rId18"/>
    <p:sldId id="273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E78ACD-C619-496A-9B14-64C839EE930A}" type="datetimeFigureOut">
              <a:rPr lang="id-ID" smtClean="0"/>
              <a:pPr/>
              <a:t>09/10/2014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6725AA-8817-4528-8A23-39985FDDA06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5369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id-ID" dirty="0" smtClean="0">
                <a:solidFill>
                  <a:schemeClr val="tx1"/>
                </a:solidFill>
              </a:rPr>
              <a:t>PROFIL </a:t>
            </a:r>
            <a:br>
              <a:rPr lang="id-ID" dirty="0" smtClean="0">
                <a:solidFill>
                  <a:schemeClr val="tx1"/>
                </a:solidFill>
              </a:rPr>
            </a:br>
            <a:r>
              <a:rPr lang="id-ID" dirty="0" smtClean="0">
                <a:solidFill>
                  <a:schemeClr val="tx1"/>
                </a:solidFill>
              </a:rPr>
              <a:t>KECAMATAN SAWANGAN KABUPATEN MAGELANG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Oleh :</a:t>
            </a:r>
          </a:p>
          <a:p>
            <a:pPr algn="ctr"/>
            <a:r>
              <a:rPr lang="id-ID" dirty="0" smtClean="0">
                <a:solidFill>
                  <a:schemeClr val="tx1"/>
                </a:solidFill>
              </a:rPr>
              <a:t>Camat Sawangan Kabupaten Magelang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2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2534626"/>
                <a:gridCol w="1645920"/>
                <a:gridCol w="1645920"/>
                <a:gridCol w="1645920"/>
              </a:tblGrid>
              <a:tr h="52923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JENIS</a:t>
                      </a:r>
                      <a:r>
                        <a:rPr lang="id-ID" baseline="0" dirty="0" smtClean="0"/>
                        <a:t> SEKOLAH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SISWA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GURU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RASIO</a:t>
                      </a:r>
                      <a:endParaRPr lang="id-ID" dirty="0"/>
                    </a:p>
                  </a:txBody>
                  <a:tcPr/>
                </a:tc>
              </a:tr>
              <a:tr h="52923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TK/RA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963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11,89</a:t>
                      </a:r>
                      <a:endParaRPr lang="id-ID" dirty="0"/>
                    </a:p>
                  </a:txBody>
                  <a:tcPr/>
                </a:tc>
              </a:tr>
              <a:tr h="52923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4,910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352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13,94</a:t>
                      </a:r>
                      <a:endParaRPr lang="id-ID" dirty="0"/>
                    </a:p>
                  </a:txBody>
                  <a:tcPr/>
                </a:tc>
              </a:tr>
              <a:tr h="52923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MI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630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9,69</a:t>
                      </a:r>
                      <a:endParaRPr lang="id-ID" dirty="0"/>
                    </a:p>
                  </a:txBody>
                  <a:tcPr/>
                </a:tc>
              </a:tr>
              <a:tr h="52923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SMP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1,957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12,88</a:t>
                      </a:r>
                      <a:endParaRPr lang="id-ID" dirty="0"/>
                    </a:p>
                  </a:txBody>
                  <a:tcPr/>
                </a:tc>
              </a:tr>
              <a:tr h="52923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MTS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4,45</a:t>
                      </a:r>
                      <a:endParaRPr lang="id-ID" dirty="0"/>
                    </a:p>
                  </a:txBody>
                  <a:tcPr/>
                </a:tc>
              </a:tr>
              <a:tr h="52923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SMA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2,19</a:t>
                      </a:r>
                      <a:endParaRPr lang="id-ID" dirty="0"/>
                    </a:p>
                  </a:txBody>
                  <a:tcPr/>
                </a:tc>
              </a:tr>
              <a:tr h="52923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SMK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4,75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B</a:t>
            </a:r>
            <a:r>
              <a:rPr lang="id-ID" dirty="0" smtClean="0"/>
              <a:t>. </a:t>
            </a:r>
            <a:r>
              <a:rPr lang="id-ID" dirty="0" smtClean="0">
                <a:solidFill>
                  <a:schemeClr val="tx1"/>
                </a:solidFill>
              </a:rPr>
              <a:t>Rasio Siswa Terhadap Guru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SARANA PRASARANA KESEHATAN</a:t>
            </a:r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5. KESEHATAN</a:t>
            </a:r>
            <a:endParaRPr lang="id-ID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2976" y="2083494"/>
          <a:ext cx="509837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656"/>
                <a:gridCol w="2372672"/>
                <a:gridCol w="1985046"/>
              </a:tblGrid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JENIS SARPRAS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JUMLAH</a:t>
                      </a:r>
                      <a:endParaRPr lang="id-ID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PUSKESMAS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PUSTU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PRAKTEK DOKTER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PRAKTEK</a:t>
                      </a:r>
                      <a:r>
                        <a:rPr lang="id-ID" baseline="0" dirty="0" smtClean="0"/>
                        <a:t> BIDAN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17</a:t>
                      </a:r>
                      <a:endParaRPr lang="id-ID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POSKEDES/PKD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POLINDES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POSYANDU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118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472386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1500198"/>
                <a:gridCol w="2286016"/>
                <a:gridCol w="12858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DESA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LAHAN SAWAH (Ha)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LAHAN NON SAWAH (Ha)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TO TAL (Ha)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Gondowangi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306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316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2.</a:t>
                      </a:r>
                      <a:r>
                        <a:rPr lang="id-ID" baseline="0" dirty="0" smtClean="0"/>
                        <a:t> Sawangan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263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330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3. Mangunsari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248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4. Tirtosari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197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5. Podosoko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388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489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6. Butuh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342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460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7. Krogowanan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253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8. Kapuhan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391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9. Gantang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396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396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10. Jati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475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490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11. Soronalan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242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238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480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12. Wulunggunung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6.PERTANIAN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57224" y="1397000"/>
          <a:ext cx="64294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624"/>
                <a:gridCol w="1452661"/>
                <a:gridCol w="1452661"/>
                <a:gridCol w="1272474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13. Ketep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387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387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14. Wonolelo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756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756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15. Banyuroto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47238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1500198"/>
                <a:gridCol w="2286016"/>
                <a:gridCol w="12858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DESA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MASJID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SURAU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GEREJA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Gondowangi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2.</a:t>
                      </a:r>
                      <a:r>
                        <a:rPr lang="id-ID" baseline="0" dirty="0" smtClean="0"/>
                        <a:t> Sawangan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3. Mangunsari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4. Tirtosari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5. Podosoko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6. Butuh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7. Krogowanan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8. Kapuhan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9. Gantang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10. Jati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11. Soronalan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12. Wulunggunung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smtClean="0">
                <a:solidFill>
                  <a:schemeClr val="tx1"/>
                </a:solidFill>
              </a:rPr>
              <a:t>7.SOSIAL KEAGAMAAN</a:t>
            </a:r>
            <a:r>
              <a:rPr lang="id-ID" dirty="0" smtClean="0">
                <a:solidFill>
                  <a:schemeClr val="tx1"/>
                </a:solidFill>
              </a:rPr>
              <a:t/>
            </a:r>
            <a:br>
              <a:rPr lang="id-ID" dirty="0" smtClean="0">
                <a:solidFill>
                  <a:schemeClr val="tx1"/>
                </a:solidFill>
              </a:rPr>
            </a:b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00340" y="1481138"/>
          <a:ext cx="390048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DESA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Gondowangi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6,2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2.</a:t>
                      </a:r>
                      <a:r>
                        <a:rPr lang="id-ID" baseline="0" dirty="0" smtClean="0"/>
                        <a:t> Sawangan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3,7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3. Mangunsari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6,5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4. Tirtosari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9,5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5. Podosoko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6. Butuh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7. Krogowanan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0,5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8. Kapuhan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1,9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9. Gantang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10. Jati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11. Soronalan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12. Wulunggunung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10,5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JARAK DARI DESA KE IBU KOTA KECAMATAN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25037" y="1397000"/>
          <a:ext cx="370428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624"/>
                <a:gridCol w="1452661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13. Ketep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5,3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14. Wonolelo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15. Banyuroto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7,5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472385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927531"/>
                <a:gridCol w="1950384"/>
                <a:gridCol w="1097091"/>
                <a:gridCol w="1097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DESA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KETHOPRAK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KOBRA SISWA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KUDA LUMPING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LAINNYA</a:t>
                      </a:r>
                      <a:endParaRPr lang="id-ID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Gondowangi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2.</a:t>
                      </a:r>
                      <a:r>
                        <a:rPr lang="id-ID" baseline="0" dirty="0" smtClean="0"/>
                        <a:t> Sawangan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3. Mangunsari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4. Tirtosari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5. Podosoko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6. Butuh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7. Krogowanan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8. Kapuhan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9. Gantang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10. Jati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11. Soronalan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12. Wulunggunung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/>
            </a:r>
            <a:br>
              <a:rPr lang="id-ID" dirty="0" smtClean="0">
                <a:solidFill>
                  <a:schemeClr val="tx1"/>
                </a:solidFill>
              </a:rPr>
            </a:br>
            <a:r>
              <a:rPr lang="id-ID" dirty="0" smtClean="0">
                <a:solidFill>
                  <a:schemeClr val="tx1"/>
                </a:solidFill>
              </a:rPr>
              <a:t>B. Kesenian Tradisional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64294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20"/>
                <a:gridCol w="1212659"/>
                <a:gridCol w="1212659"/>
                <a:gridCol w="1062241"/>
                <a:gridCol w="1062241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13. Ketep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14. Wonolelo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23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15. Banyuroto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58204" cy="883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5857916"/>
              </a:tblGrid>
              <a:tr h="35585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DESA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JENIS POTENSI</a:t>
                      </a:r>
                      <a:endParaRPr lang="id-ID" sz="1400" dirty="0"/>
                    </a:p>
                  </a:txBody>
                  <a:tcPr/>
                </a:tc>
              </a:tr>
              <a:tr h="35585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Gondowangi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Pertanian, Gol C</a:t>
                      </a:r>
                      <a:r>
                        <a:rPr lang="id-ID" baseline="0" dirty="0" smtClean="0">
                          <a:solidFill>
                            <a:srgbClr val="FF0000"/>
                          </a:solidFill>
                        </a:rPr>
                        <a:t> dan Perikanan, pahat batu </a:t>
                      </a:r>
                      <a:r>
                        <a:rPr lang="id-ID" baseline="0" dirty="0" smtClean="0">
                          <a:solidFill>
                            <a:srgbClr val="FF0000"/>
                          </a:solidFill>
                        </a:rPr>
                        <a:t>cobek,jamu gendong, bolu kering cukil.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585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2.</a:t>
                      </a:r>
                      <a:r>
                        <a:rPr lang="id-ID" baseline="0" dirty="0" smtClean="0"/>
                        <a:t> Sawangan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Pertanian/ Gol C, krupuk bawang, bolu emprit, kue kering, peyek kacang, kripik kimpul, kerajinan cobek batu, tas daur ulang, stiker,</a:t>
                      </a:r>
                      <a:r>
                        <a:rPr lang="id-ID" baseline="0" dirty="0" smtClean="0"/>
                        <a:t> pothel</a:t>
                      </a:r>
                      <a:endParaRPr lang="id-ID" dirty="0"/>
                    </a:p>
                  </a:txBody>
                  <a:tcPr/>
                </a:tc>
              </a:tr>
              <a:tr h="35585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3. Mangunsari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Pertanian, Obyek wisata (arung</a:t>
                      </a:r>
                      <a:r>
                        <a:rPr lang="id-ID" baseline="0" dirty="0" smtClean="0"/>
                        <a:t> jeram), Martabak, abon sapi dan daging ayam, apem goreng, Pukis, Wajik, Kue puthu, telur asin, kerajinan kursi, </a:t>
                      </a:r>
                      <a:endParaRPr lang="id-ID" dirty="0"/>
                    </a:p>
                  </a:txBody>
                  <a:tcPr/>
                </a:tc>
              </a:tr>
              <a:tr h="35585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4. Tirtosari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Pertanian ( beras menthik wangi, menthik susu), Kerajinan kaleng bekas,</a:t>
                      </a:r>
                      <a:r>
                        <a:rPr lang="id-ID" baseline="0" dirty="0" smtClean="0"/>
                        <a:t> batik,Klepon,sagon, mainan jaranan, </a:t>
                      </a:r>
                      <a:endParaRPr lang="id-ID" dirty="0"/>
                    </a:p>
                  </a:txBody>
                  <a:tcPr/>
                </a:tc>
              </a:tr>
              <a:tr h="35585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5. Podosoko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Pertanian,</a:t>
                      </a:r>
                      <a:r>
                        <a:rPr lang="id-ID" baseline="0" dirty="0" smtClean="0"/>
                        <a:t> Hutan Rakyat, kranjang, gulo jowo,</a:t>
                      </a:r>
                      <a:endParaRPr lang="id-ID" dirty="0"/>
                    </a:p>
                  </a:txBody>
                  <a:tcPr/>
                </a:tc>
              </a:tr>
              <a:tr h="35585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6. Butuh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Pertanian,</a:t>
                      </a:r>
                      <a:r>
                        <a:rPr lang="id-ID" baseline="0" dirty="0" smtClean="0"/>
                        <a:t> Perikanan, Peternakan, jamu jowo, tape ketan,menthik wangi, sapu iduk, slondok, keranjang buah</a:t>
                      </a:r>
                      <a:endParaRPr lang="id-ID" dirty="0"/>
                    </a:p>
                  </a:txBody>
                  <a:tcPr/>
                </a:tc>
              </a:tr>
              <a:tr h="406431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7. Krogowanan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Pertanian,</a:t>
                      </a:r>
                      <a:r>
                        <a:rPr lang="id-ID" baseline="0" dirty="0" smtClean="0"/>
                        <a:t> enting-enting jahe/kacang, candi lumbung, bebek dan  ayam kampung goreng, batako, paving,kripik kimpul, Gol C</a:t>
                      </a:r>
                      <a:endParaRPr lang="id-ID" dirty="0" smtClean="0"/>
                    </a:p>
                  </a:txBody>
                  <a:tcPr/>
                </a:tc>
              </a:tr>
              <a:tr h="41130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8. Kapuhan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Pertanian,</a:t>
                      </a:r>
                      <a:r>
                        <a:rPr lang="id-ID" baseline="0" dirty="0" smtClean="0"/>
                        <a:t> Gol C, Sayur-sayuran, Penggemukan sapi, bakpia salak, tomblok bambu,</a:t>
                      </a:r>
                      <a:endParaRPr lang="id-ID" dirty="0" smtClean="0"/>
                    </a:p>
                  </a:txBody>
                  <a:tcPr/>
                </a:tc>
              </a:tr>
              <a:tr h="35585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9. Gantang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Pertanian, Sayur- mayur, pembibitan</a:t>
                      </a:r>
                      <a:endParaRPr lang="id-ID" dirty="0"/>
                    </a:p>
                  </a:txBody>
                  <a:tcPr/>
                </a:tc>
              </a:tr>
              <a:tr h="350975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10. Jati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Pertanian, Peternakan ayam potong, gula jawa, keranjang sayur, pembibitan cabe</a:t>
                      </a:r>
                    </a:p>
                  </a:txBody>
                  <a:tcPr/>
                </a:tc>
              </a:tr>
              <a:tr h="38998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11. Soronalan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Pertanian,</a:t>
                      </a:r>
                      <a:r>
                        <a:rPr lang="id-ID" baseline="0" dirty="0" smtClean="0"/>
                        <a:t> Hutan Rakyat, gula jawa, sayur mayur, tempe gandok, pothel, kranjang sayur,</a:t>
                      </a:r>
                      <a:endParaRPr lang="id-ID" dirty="0" smtClean="0"/>
                    </a:p>
                  </a:txBody>
                  <a:tcPr/>
                </a:tc>
              </a:tr>
              <a:tr h="614207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id-ID" dirty="0" smtClean="0"/>
                        <a:t>12. Wulunggunung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Pertanian, sayur mayur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/>
            </a:r>
            <a:br>
              <a:rPr lang="id-ID" dirty="0" smtClean="0">
                <a:solidFill>
                  <a:schemeClr val="tx1"/>
                </a:solidFill>
              </a:rPr>
            </a:br>
            <a:r>
              <a:rPr lang="id-ID" dirty="0" smtClean="0">
                <a:solidFill>
                  <a:schemeClr val="tx1"/>
                </a:solidFill>
              </a:rPr>
              <a:t>POTENSI MASING-MASING DESA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000" dirty="0" smtClean="0"/>
              <a:t>Nama		: Drs. WISNU ARGO BUDIONO,MM</a:t>
            </a:r>
          </a:p>
          <a:p>
            <a:r>
              <a:rPr lang="id-ID" sz="2000" dirty="0" smtClean="0"/>
              <a:t>TTL			: Purworejo, 9 November 1966</a:t>
            </a:r>
          </a:p>
          <a:p>
            <a:r>
              <a:rPr lang="id-ID" sz="2000" dirty="0" smtClean="0"/>
              <a:t>Status		: Menikah, anak 2</a:t>
            </a:r>
          </a:p>
          <a:p>
            <a:pPr marL="360363" indent="-250825"/>
            <a:r>
              <a:rPr lang="id-ID" sz="2000" dirty="0" smtClean="0"/>
              <a:t>Alamat Rumah	: Ngroto, Deyangan,  Mertoyudan Kab. 			  Magelang</a:t>
            </a:r>
          </a:p>
          <a:p>
            <a:pPr marL="360363" indent="-250825"/>
            <a:r>
              <a:rPr lang="id-ID" sz="2000" dirty="0" smtClean="0"/>
              <a:t>Alamat Kantor	: Jl. Serma Darmin 125 Krogowanan 				  Sawangan, Telp. (0293) 3219090</a:t>
            </a:r>
          </a:p>
          <a:p>
            <a:pPr marL="360363" indent="-250825"/>
            <a:r>
              <a:rPr lang="id-ID" sz="2000" dirty="0" smtClean="0"/>
              <a:t>No. Hp		: 0817269169, 081578105889</a:t>
            </a:r>
            <a:endParaRPr lang="id-ID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BIODATA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625794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20"/>
                <a:gridCol w="437832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13. Ketep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Pertanian,</a:t>
                      </a:r>
                      <a:r>
                        <a:rPr lang="id-ID" baseline="0" dirty="0" smtClean="0"/>
                        <a:t> pariwisata (Ketep Pass), Home industri , pembibitan , criping kimpul, pothel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14. Wonolelo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Pertanian,</a:t>
                      </a:r>
                      <a:r>
                        <a:rPr lang="id-ID" baseline="0" dirty="0" smtClean="0"/>
                        <a:t> pariwisata (Kedug Kayang), sayur mayur</a:t>
                      </a:r>
                      <a:endParaRPr lang="id-ID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15. Banyuroto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Pertanian, Strowbery, Sayur</a:t>
                      </a:r>
                      <a:r>
                        <a:rPr lang="id-ID" baseline="0" dirty="0" smtClean="0"/>
                        <a:t> mayur, jambu merah, peyek dan dodol daun strowbery, wisata petik jambu biji merah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1. Mahasiswa harus mampu beradaptasi    	dengan lingkungan Lokasi KKN</a:t>
            </a:r>
          </a:p>
          <a:p>
            <a:r>
              <a:rPr lang="id-ID" dirty="0" smtClean="0"/>
              <a:t>2. Harus mampu meghargai orang lain</a:t>
            </a:r>
          </a:p>
          <a:p>
            <a:r>
              <a:rPr lang="id-ID" dirty="0" smtClean="0"/>
              <a:t>3. Orang-orang kunci harus disowani</a:t>
            </a:r>
          </a:p>
          <a:p>
            <a:r>
              <a:rPr lang="id-ID" dirty="0" smtClean="0"/>
              <a:t>4. Membaur dengan masyarakat</a:t>
            </a:r>
          </a:p>
          <a:p>
            <a:r>
              <a:rPr lang="id-ID" dirty="0" smtClean="0"/>
              <a:t>5. Terjalin kran komunikasi yang baik di 	lokasi KKN</a:t>
            </a:r>
          </a:p>
          <a:p>
            <a:r>
              <a:rPr lang="id-ID" dirty="0" smtClean="0"/>
              <a:t>6. Berupaya mendapat nilai A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KUNCI SUKSES KKN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6000" dirty="0" smtClean="0"/>
              <a:t>TERIMA KASIH</a:t>
            </a:r>
            <a:endParaRPr lang="id-ID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250825"/>
            <a:r>
              <a:rPr lang="id-ID" dirty="0" smtClean="0"/>
              <a:t>Sebelah Utara		: Kecamatan Candimulyo,  				  Kecamatan Pakis</a:t>
            </a:r>
          </a:p>
          <a:p>
            <a:pPr marL="360363" indent="-250825"/>
            <a:r>
              <a:rPr lang="id-ID" dirty="0" smtClean="0"/>
              <a:t>Sebelah Timur		: Kecamatan Selo Kab. 				  Boyolali	</a:t>
            </a:r>
          </a:p>
          <a:p>
            <a:pPr marL="360363" indent="-250825"/>
            <a:r>
              <a:rPr lang="id-ID" dirty="0" smtClean="0"/>
              <a:t>Sebelah Selatan	: Kecamatan Muntilan, 				  Kecamatan Dukun</a:t>
            </a:r>
          </a:p>
          <a:p>
            <a:pPr marL="360363" indent="-250825"/>
            <a:r>
              <a:rPr lang="id-ID" dirty="0" smtClean="0"/>
              <a:t>Sebelah Barat		: Kecamatan Mungkid	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1.LETAK GEOGRAFIS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dirty="0" smtClean="0"/>
              <a:t>70 km2 atau 8,32% dari luas Wilayah Kab. Magelang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dirty="0" smtClean="0"/>
              <a:t>Terletak antara 110 derajat 34’681 Bujur Tumur dan antara 7 derajat 52’691’ Lintang Selatan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Luas Wilayah</a:t>
            </a:r>
            <a:r>
              <a:rPr lang="id-ID" dirty="0" smtClean="0"/>
              <a:t>	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d-ID" dirty="0" smtClean="0"/>
              <a:t>A. Terdiri dari : 15 Desa, 157 Dusun, 664 RT</a:t>
            </a:r>
          </a:p>
          <a:p>
            <a:r>
              <a:rPr lang="id-ID" dirty="0" smtClean="0"/>
              <a:t>1.  </a:t>
            </a:r>
            <a:r>
              <a:rPr lang="id-ID" dirty="0" smtClean="0">
                <a:solidFill>
                  <a:srgbClr val="FF0000"/>
                </a:solidFill>
              </a:rPr>
              <a:t>Desa Gondowangi </a:t>
            </a:r>
            <a:r>
              <a:rPr lang="id-ID" dirty="0" smtClean="0"/>
              <a:t>		: 13 Dusun </a:t>
            </a:r>
          </a:p>
          <a:p>
            <a:r>
              <a:rPr lang="id-ID" dirty="0" smtClean="0"/>
              <a:t>2.  Desa Sawangan		: 15 Dusun</a:t>
            </a:r>
          </a:p>
          <a:p>
            <a:r>
              <a:rPr lang="id-ID" dirty="0" smtClean="0"/>
              <a:t>3.  Desa Krogowanan		: 12 Dusun</a:t>
            </a:r>
          </a:p>
          <a:p>
            <a:r>
              <a:rPr lang="id-ID" dirty="0" smtClean="0"/>
              <a:t>4.  Desa Kapuhan		:   9 Dusun</a:t>
            </a:r>
          </a:p>
          <a:p>
            <a:r>
              <a:rPr lang="id-ID" dirty="0" smtClean="0"/>
              <a:t>5.  Desa Ketep		:   5 Dusun</a:t>
            </a:r>
          </a:p>
          <a:p>
            <a:r>
              <a:rPr lang="id-ID" dirty="0" smtClean="0"/>
              <a:t>6.  Desa Wonolelo		: 18 Dusun</a:t>
            </a:r>
          </a:p>
          <a:p>
            <a:r>
              <a:rPr lang="id-ID" dirty="0" smtClean="0"/>
              <a:t>7.  Desa Banyuroto		:    5 Dusun</a:t>
            </a:r>
          </a:p>
          <a:p>
            <a:r>
              <a:rPr lang="id-ID" dirty="0" smtClean="0"/>
              <a:t>8.  Desa Wulunggunung	:    7 Dusun</a:t>
            </a:r>
          </a:p>
          <a:p>
            <a:r>
              <a:rPr lang="id-ID" dirty="0" smtClean="0"/>
              <a:t>9.  Desa Gantang		:   11 Dusun</a:t>
            </a:r>
          </a:p>
          <a:p>
            <a:r>
              <a:rPr lang="id-ID" dirty="0" smtClean="0"/>
              <a:t>10. Desa Jati			: 14 Dusun</a:t>
            </a:r>
          </a:p>
          <a:p>
            <a:r>
              <a:rPr lang="id-ID" dirty="0" smtClean="0"/>
              <a:t>11. Desa Butuh		: 10 Dusun</a:t>
            </a:r>
          </a:p>
          <a:p>
            <a:r>
              <a:rPr lang="id-ID" dirty="0" smtClean="0"/>
              <a:t>12. Desa Mangunsari		:   6 Dusun</a:t>
            </a:r>
          </a:p>
          <a:p>
            <a:r>
              <a:rPr lang="id-ID" dirty="0" smtClean="0"/>
              <a:t>13. Desa Tirtosari		:   8  Dusun</a:t>
            </a:r>
          </a:p>
          <a:p>
            <a:r>
              <a:rPr lang="id-ID" dirty="0" smtClean="0"/>
              <a:t>14. Desa Podosoko		:  13 Dusun</a:t>
            </a:r>
          </a:p>
          <a:p>
            <a:r>
              <a:rPr lang="id-ID" dirty="0" smtClean="0"/>
              <a:t>15. Desa Soronalan		:  11 Dusun 	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2</a:t>
            </a:r>
            <a:r>
              <a:rPr lang="id-ID" dirty="0" smtClean="0"/>
              <a:t>. </a:t>
            </a:r>
            <a:r>
              <a:rPr lang="id-ID" dirty="0" smtClean="0">
                <a:solidFill>
                  <a:schemeClr val="tx1"/>
                </a:solidFill>
              </a:rPr>
              <a:t>PEMERINTAHAN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 smtClean="0"/>
              <a:t>1.  </a:t>
            </a:r>
            <a:r>
              <a:rPr lang="id-ID" dirty="0" smtClean="0">
                <a:solidFill>
                  <a:srgbClr val="FF0000"/>
                </a:solidFill>
              </a:rPr>
              <a:t>Desa Gondowangi </a:t>
            </a:r>
            <a:r>
              <a:rPr lang="id-ID" dirty="0" smtClean="0"/>
              <a:t>	: Bambang Setiyadi,SE </a:t>
            </a:r>
          </a:p>
          <a:p>
            <a:r>
              <a:rPr lang="id-ID" dirty="0" smtClean="0"/>
              <a:t>2.  Desa Sawangan		: Johan Wahyudi, SE</a:t>
            </a:r>
          </a:p>
          <a:p>
            <a:r>
              <a:rPr lang="id-ID" dirty="0" smtClean="0"/>
              <a:t>3.  Desa Krogowanan	: Sugiyono</a:t>
            </a:r>
          </a:p>
          <a:p>
            <a:r>
              <a:rPr lang="id-ID" dirty="0" smtClean="0"/>
              <a:t>4.  Desa Kapuhan		: Joko Winarni</a:t>
            </a:r>
          </a:p>
          <a:p>
            <a:r>
              <a:rPr lang="id-ID" dirty="0" smtClean="0"/>
              <a:t>5.  Desa Ketep		: Arifin</a:t>
            </a:r>
          </a:p>
          <a:p>
            <a:r>
              <a:rPr lang="id-ID" dirty="0" smtClean="0"/>
              <a:t>6.  Desa Wonolelo		: Pomo</a:t>
            </a:r>
          </a:p>
          <a:p>
            <a:r>
              <a:rPr lang="id-ID" dirty="0" smtClean="0"/>
              <a:t>7.  Desa Banyuroto		: Yanto</a:t>
            </a:r>
          </a:p>
          <a:p>
            <a:r>
              <a:rPr lang="id-ID" dirty="0" smtClean="0"/>
              <a:t>8.  Desa Wulunggunung	: Munawar, SE   </a:t>
            </a:r>
          </a:p>
          <a:p>
            <a:r>
              <a:rPr lang="id-ID" dirty="0" smtClean="0"/>
              <a:t>9.  Desa Gantang		: Kardinal</a:t>
            </a:r>
          </a:p>
          <a:p>
            <a:r>
              <a:rPr lang="id-ID" dirty="0" smtClean="0"/>
              <a:t>10. Desa Jati		: Agustinus Suanto</a:t>
            </a:r>
          </a:p>
          <a:p>
            <a:r>
              <a:rPr lang="id-ID" dirty="0" smtClean="0"/>
              <a:t>11. Desa Butuh		: Suharyanto</a:t>
            </a:r>
          </a:p>
          <a:p>
            <a:r>
              <a:rPr lang="id-ID" dirty="0" smtClean="0"/>
              <a:t>12. Desa Mangunsari	: Marseno Arsyadi</a:t>
            </a:r>
          </a:p>
          <a:p>
            <a:r>
              <a:rPr lang="id-ID" dirty="0" smtClean="0"/>
              <a:t>13. Desa Tirtosari		: Nuryadi</a:t>
            </a:r>
          </a:p>
          <a:p>
            <a:r>
              <a:rPr lang="id-ID" dirty="0" smtClean="0"/>
              <a:t>14. Desa Podosoko		: Edi Susilo</a:t>
            </a:r>
          </a:p>
          <a:p>
            <a:r>
              <a:rPr lang="id-ID" dirty="0" smtClean="0"/>
              <a:t>15. Desa Soronalan		: Bambang Aris Tiyanto 	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B. Kepala Desa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  </a:t>
            </a:r>
          </a:p>
          <a:p>
            <a:endParaRPr lang="id-ID" dirty="0" smtClean="0"/>
          </a:p>
          <a:p>
            <a:r>
              <a:rPr lang="id-ID" dirty="0" smtClean="0"/>
              <a:t> </a:t>
            </a:r>
          </a:p>
          <a:p>
            <a:endParaRPr lang="id-ID" dirty="0" smtClean="0"/>
          </a:p>
          <a:p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30238" indent="-630238" algn="ctr"/>
            <a:r>
              <a:rPr lang="id-ID" dirty="0" smtClean="0">
                <a:solidFill>
                  <a:schemeClr val="tx1"/>
                </a:solidFill>
              </a:rPr>
              <a:t>3. PENDUDUK DAN ANGKATAN   KERJA</a:t>
            </a:r>
            <a:endParaRPr lang="id-ID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1483361"/>
          <a:ext cx="6929486" cy="516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79"/>
                <a:gridCol w="1458851"/>
                <a:gridCol w="571504"/>
                <a:gridCol w="2500330"/>
                <a:gridCol w="1357322"/>
              </a:tblGrid>
              <a:tr h="303550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No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Desa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Jumlah Penduduk (Jiwa)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JML KK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>
                          <a:solidFill>
                            <a:srgbClr val="FF0000"/>
                          </a:solidFill>
                        </a:rPr>
                        <a:t>Gondowangi</a:t>
                      </a:r>
                      <a:endParaRPr lang="id-ID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>
                          <a:solidFill>
                            <a:srgbClr val="FF0000"/>
                          </a:solidFill>
                        </a:rPr>
                        <a:t>5.605</a:t>
                      </a:r>
                      <a:endParaRPr lang="id-ID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>
                          <a:solidFill>
                            <a:srgbClr val="FF0000"/>
                          </a:solidFill>
                        </a:rPr>
                        <a:t>1.658</a:t>
                      </a:r>
                      <a:endParaRPr lang="id-ID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Sawangan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4.587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1.417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3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Mangunsari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3.482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916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Tirtosari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2.872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887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Podosoko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4.664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1.461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6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Butuh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2.774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886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7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Krogowanan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3.671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1.074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8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Kapuhan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3.662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1.102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Gantang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3.263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1.222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Soronalan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2.117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710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11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Ketep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2.318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720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Wonolelo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6.608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1.818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13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Jati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3.711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1.202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Wulunggunung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2.136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697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Banyuroto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3.881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dirty="0" smtClean="0"/>
                        <a:t>1.299</a:t>
                      </a:r>
                      <a:endParaRPr lang="id-ID" sz="1200" dirty="0"/>
                    </a:p>
                  </a:txBody>
                  <a:tcPr/>
                </a:tc>
              </a:tr>
              <a:tr h="303550">
                <a:tc gridSpan="2"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JUMLAH</a:t>
                      </a:r>
                      <a:endParaRPr lang="id-ID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: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b="1" dirty="0" smtClean="0"/>
                        <a:t>55.351</a:t>
                      </a:r>
                      <a:endParaRPr lang="id-ID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200" b="1" dirty="0" smtClean="0"/>
                        <a:t>17.069</a:t>
                      </a:r>
                      <a:endParaRPr lang="id-ID" sz="1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>
                <a:solidFill>
                  <a:schemeClr val="tx1"/>
                </a:solidFill>
              </a:rPr>
              <a:t>Pekerjaan Utama Penduduk Kecamatan Sawangan  adalah di sektor Pertanian dengan jumlah 5,826 jiwa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2976" y="1500174"/>
          <a:ext cx="6583680" cy="3857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2534626"/>
                <a:gridCol w="1645920"/>
                <a:gridCol w="1645920"/>
              </a:tblGrid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JENIS SEKOLAH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NEGERI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SWASTA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TK/RA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SD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MI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MTS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SMA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SMK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220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MA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4. PENDIDIKAN	</a:t>
            </a:r>
            <a:br>
              <a:rPr lang="id-ID" dirty="0" smtClean="0">
                <a:solidFill>
                  <a:schemeClr val="tx1"/>
                </a:solidFill>
              </a:rPr>
            </a:br>
            <a:r>
              <a:rPr lang="id-ID" dirty="0" smtClean="0">
                <a:solidFill>
                  <a:schemeClr val="tx1"/>
                </a:solidFill>
              </a:rPr>
              <a:t>A</a:t>
            </a:r>
            <a:r>
              <a:rPr lang="id-ID" dirty="0" smtClean="0"/>
              <a:t>. </a:t>
            </a:r>
            <a:r>
              <a:rPr lang="id-ID" sz="3100" dirty="0" smtClean="0">
                <a:solidFill>
                  <a:schemeClr val="tx1"/>
                </a:solidFill>
              </a:rPr>
              <a:t>Jumlah Fasilitas Pendidikan</a:t>
            </a:r>
            <a:endParaRPr lang="id-ID" sz="3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284</TotalTime>
  <Words>949</Words>
  <Application>Microsoft Office PowerPoint</Application>
  <PresentationFormat>On-screen Show (4:3)</PresentationFormat>
  <Paragraphs>515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PROFIL  KECAMATAN SAWANGAN KABUPATEN MAGELANG</vt:lpstr>
      <vt:lpstr>BIODATA </vt:lpstr>
      <vt:lpstr>1.LETAK GEOGRAFIS</vt:lpstr>
      <vt:lpstr>Luas Wilayah </vt:lpstr>
      <vt:lpstr>2. PEMERINTAHAN</vt:lpstr>
      <vt:lpstr>B. Kepala Desa</vt:lpstr>
      <vt:lpstr>3. PENDUDUK DAN ANGKATAN   KERJA</vt:lpstr>
      <vt:lpstr>         Pekerjaan Utama Penduduk Kecamatan Sawangan  adalah di sektor Pertanian dengan jumlah 5,826 jiwa </vt:lpstr>
      <vt:lpstr>4. PENDIDIKAN  A. Jumlah Fasilitas Pendidikan</vt:lpstr>
      <vt:lpstr>B. Rasio Siswa Terhadap Guru</vt:lpstr>
      <vt:lpstr>5. KESEHATAN</vt:lpstr>
      <vt:lpstr>6.PERTANIAN</vt:lpstr>
      <vt:lpstr>Slide 13</vt:lpstr>
      <vt:lpstr>7.SOSIAL KEAGAMAAN </vt:lpstr>
      <vt:lpstr>JARAK DARI DESA KE IBU KOTA KECAMATAN</vt:lpstr>
      <vt:lpstr>Slide 16</vt:lpstr>
      <vt:lpstr> B. Kesenian Tradisional</vt:lpstr>
      <vt:lpstr>Slide 18</vt:lpstr>
      <vt:lpstr> POTENSI MASING-MASING DESA</vt:lpstr>
      <vt:lpstr>Slide 20</vt:lpstr>
      <vt:lpstr>KUNCI SUKSES KKN</vt:lpstr>
      <vt:lpstr>Slide 22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  KECAMATAN SAWANGAN KABUPATEN MAGELANG</dc:title>
  <dc:creator>kecamatan sawangan</dc:creator>
  <cp:lastModifiedBy>kecamatan sawangan</cp:lastModifiedBy>
  <cp:revision>32</cp:revision>
  <dcterms:created xsi:type="dcterms:W3CDTF">2014-06-26T03:31:45Z</dcterms:created>
  <dcterms:modified xsi:type="dcterms:W3CDTF">2014-10-09T02:28:24Z</dcterms:modified>
</cp:coreProperties>
</file>