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notesSlides/notesSlide16.xml" ContentType="application/vnd.openxmlformats-officedocument.presentationml.notesSlide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11.xml" ContentType="application/vnd.openxmlformats-officedocument.presentationml.notesSlide+xml"/>
  <Override PartName="/ppt/diagrams/colors7.xml" ContentType="application/vnd.openxmlformats-officedocument.drawingml.diagramColors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5" r:id="rId3"/>
    <p:sldId id="276" r:id="rId4"/>
    <p:sldId id="277" r:id="rId5"/>
    <p:sldId id="260" r:id="rId6"/>
    <p:sldId id="261" r:id="rId7"/>
    <p:sldId id="259" r:id="rId8"/>
    <p:sldId id="262" r:id="rId9"/>
    <p:sldId id="264" r:id="rId10"/>
    <p:sldId id="265" r:id="rId11"/>
    <p:sldId id="274" r:id="rId12"/>
    <p:sldId id="263" r:id="rId13"/>
    <p:sldId id="266" r:id="rId14"/>
    <p:sldId id="267" r:id="rId15"/>
    <p:sldId id="268" r:id="rId16"/>
    <p:sldId id="270" r:id="rId17"/>
    <p:sldId id="271" r:id="rId18"/>
    <p:sldId id="273" r:id="rId19"/>
    <p:sldId id="269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08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image" Target="../media/image12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://id.wikipedia.org/wiki/Inflasi" TargetMode="External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image" Target="../media/image2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8C735A-AB2C-4EAE-B228-3F5A50C4E8D5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1D5E6444-FD6D-461D-9146-8FB59201694F}">
      <dgm:prSet phldrT="[Text]" custT="1"/>
      <dgm:spPr/>
      <dgm:t>
        <a:bodyPr/>
        <a:lstStyle/>
        <a:p>
          <a:pPr algn="l"/>
          <a:r>
            <a:rPr lang="en-US" sz="2800" b="1" dirty="0" err="1" smtClean="0"/>
            <a:t>Kontribusi</a:t>
          </a:r>
          <a:r>
            <a:rPr lang="en-US" sz="2800" b="1" dirty="0" smtClean="0"/>
            <a:t> </a:t>
          </a:r>
          <a:r>
            <a:rPr lang="en-US" sz="2800" b="1" dirty="0" err="1" smtClean="0"/>
            <a:t>wajib</a:t>
          </a:r>
          <a:r>
            <a:rPr lang="en-US" sz="2800" b="1" dirty="0" smtClean="0"/>
            <a:t> </a:t>
          </a:r>
          <a:r>
            <a:rPr lang="en-US" sz="2800" b="1" dirty="0" err="1" smtClean="0"/>
            <a:t>kepada</a:t>
          </a:r>
          <a:r>
            <a:rPr lang="en-US" sz="2800" b="1" dirty="0" smtClean="0"/>
            <a:t> </a:t>
          </a:r>
          <a:r>
            <a:rPr lang="en-US" sz="2800" b="1" dirty="0" err="1" smtClean="0"/>
            <a:t>negara</a:t>
          </a:r>
          <a:endParaRPr lang="en-US" sz="2800" dirty="0"/>
        </a:p>
      </dgm:t>
    </dgm:pt>
    <dgm:pt modelId="{FAF2891C-6C80-4122-AF8E-0CD8072EB43C}" type="parTrans" cxnId="{2628F839-4706-41A3-B20D-742EF75CE888}">
      <dgm:prSet/>
      <dgm:spPr/>
      <dgm:t>
        <a:bodyPr/>
        <a:lstStyle/>
        <a:p>
          <a:endParaRPr lang="en-US"/>
        </a:p>
      </dgm:t>
    </dgm:pt>
    <dgm:pt modelId="{8B876B5D-72DF-484E-8248-50FE9E1C5585}" type="sibTrans" cxnId="{2628F839-4706-41A3-B20D-742EF75CE888}">
      <dgm:prSet/>
      <dgm:spPr/>
      <dgm:t>
        <a:bodyPr/>
        <a:lstStyle/>
        <a:p>
          <a:endParaRPr lang="en-US"/>
        </a:p>
      </dgm:t>
    </dgm:pt>
    <dgm:pt modelId="{5A9EAE63-FEFD-46F5-A3C7-0021EED160F0}">
      <dgm:prSet phldrT="[Text]" custT="1"/>
      <dgm:spPr/>
      <dgm:t>
        <a:bodyPr/>
        <a:lstStyle/>
        <a:p>
          <a:pPr algn="l"/>
          <a:r>
            <a:rPr lang="en-US" sz="2400" b="1" dirty="0" smtClean="0"/>
            <a:t>Yang </a:t>
          </a:r>
          <a:r>
            <a:rPr lang="en-US" sz="2400" b="1" dirty="0" err="1" smtClean="0"/>
            <a:t>terutang</a:t>
          </a:r>
          <a:r>
            <a:rPr lang="en-US" sz="2400" b="1" dirty="0" smtClean="0"/>
            <a:t> </a:t>
          </a:r>
          <a:r>
            <a:rPr lang="en-US" sz="2400" b="1" dirty="0" err="1" smtClean="0"/>
            <a:t>oleh</a:t>
          </a:r>
          <a:r>
            <a:rPr lang="en-US" sz="2400" b="1" dirty="0" smtClean="0"/>
            <a:t> </a:t>
          </a:r>
          <a:r>
            <a:rPr lang="en-US" sz="2400" b="1" dirty="0" err="1" smtClean="0"/>
            <a:t>orang</a:t>
          </a:r>
          <a:r>
            <a:rPr lang="en-US" sz="2400" b="1" dirty="0" smtClean="0"/>
            <a:t> </a:t>
          </a:r>
          <a:r>
            <a:rPr lang="en-US" sz="2400" b="1" dirty="0" err="1" smtClean="0"/>
            <a:t>pribadi</a:t>
          </a:r>
          <a:r>
            <a:rPr lang="en-US" sz="2400" b="1" dirty="0" smtClean="0"/>
            <a:t> </a:t>
          </a:r>
          <a:r>
            <a:rPr lang="en-US" sz="2400" b="1" dirty="0" err="1" smtClean="0"/>
            <a:t>atau</a:t>
          </a:r>
          <a:r>
            <a:rPr lang="en-US" sz="2400" b="1" dirty="0" smtClean="0"/>
            <a:t> </a:t>
          </a:r>
          <a:r>
            <a:rPr lang="en-US" sz="2400" b="1" dirty="0" err="1" smtClean="0"/>
            <a:t>badan</a:t>
          </a:r>
          <a:endParaRPr lang="en-US" sz="2400" dirty="0"/>
        </a:p>
      </dgm:t>
    </dgm:pt>
    <dgm:pt modelId="{BFB16AFB-2087-40E9-8DC1-BFFC879A2055}" type="parTrans" cxnId="{2F534C0E-9F16-4F11-90EA-C94CA4BF5CAC}">
      <dgm:prSet/>
      <dgm:spPr/>
      <dgm:t>
        <a:bodyPr/>
        <a:lstStyle/>
        <a:p>
          <a:endParaRPr lang="en-US"/>
        </a:p>
      </dgm:t>
    </dgm:pt>
    <dgm:pt modelId="{DEA7C4E8-3959-4A9C-93D0-4E36294FBA47}" type="sibTrans" cxnId="{2F534C0E-9F16-4F11-90EA-C94CA4BF5CAC}">
      <dgm:prSet/>
      <dgm:spPr/>
      <dgm:t>
        <a:bodyPr/>
        <a:lstStyle/>
        <a:p>
          <a:endParaRPr lang="en-US"/>
        </a:p>
      </dgm:t>
    </dgm:pt>
    <dgm:pt modelId="{8FA987DD-D435-4CD7-8C8F-89FB40445F0C}">
      <dgm:prSet phldrT="[Text]" custT="1"/>
      <dgm:spPr/>
      <dgm:t>
        <a:bodyPr/>
        <a:lstStyle/>
        <a:p>
          <a:pPr algn="l"/>
          <a:r>
            <a:rPr lang="en-US" sz="2400" b="1" dirty="0" err="1" smtClean="0"/>
            <a:t>Digunakan</a:t>
          </a:r>
          <a:r>
            <a:rPr lang="en-US" sz="2400" b="1" dirty="0" smtClean="0"/>
            <a:t> </a:t>
          </a:r>
          <a:r>
            <a:rPr lang="en-US" sz="2400" b="1" dirty="0" err="1" smtClean="0"/>
            <a:t>untuk</a:t>
          </a:r>
          <a:r>
            <a:rPr lang="en-US" sz="2400" b="1" dirty="0" smtClean="0"/>
            <a:t> </a:t>
          </a:r>
          <a:r>
            <a:rPr lang="en-US" sz="2400" b="1" dirty="0" err="1" smtClean="0"/>
            <a:t>keperluan</a:t>
          </a:r>
          <a:r>
            <a:rPr lang="en-US" sz="2400" b="1" dirty="0" smtClean="0"/>
            <a:t> </a:t>
          </a:r>
          <a:r>
            <a:rPr lang="en-US" sz="2400" b="1" dirty="0" err="1" smtClean="0"/>
            <a:t>negara</a:t>
          </a:r>
          <a:r>
            <a:rPr lang="en-US" sz="2400" b="1" dirty="0" smtClean="0"/>
            <a:t> </a:t>
          </a:r>
          <a:r>
            <a:rPr lang="en-US" sz="2400" b="1" dirty="0" err="1" smtClean="0"/>
            <a:t>bagi</a:t>
          </a:r>
          <a:r>
            <a:rPr lang="en-US" sz="2400" b="1" dirty="0" smtClean="0"/>
            <a:t> </a:t>
          </a:r>
          <a:r>
            <a:rPr lang="en-US" sz="2400" b="1" dirty="0" err="1" smtClean="0"/>
            <a:t>sebesar-besarnya</a:t>
          </a:r>
          <a:r>
            <a:rPr lang="en-US" sz="2400" b="1" dirty="0" smtClean="0"/>
            <a:t> </a:t>
          </a:r>
          <a:r>
            <a:rPr lang="en-US" sz="2400" b="1" dirty="0" err="1" smtClean="0"/>
            <a:t>kemakmuran</a:t>
          </a:r>
          <a:r>
            <a:rPr lang="en-US" sz="2400" b="1" dirty="0" smtClean="0"/>
            <a:t> </a:t>
          </a:r>
          <a:r>
            <a:rPr lang="en-US" sz="2400" b="1" dirty="0" err="1" smtClean="0"/>
            <a:t>rakyat</a:t>
          </a:r>
          <a:endParaRPr lang="en-US" sz="2400" dirty="0"/>
        </a:p>
      </dgm:t>
    </dgm:pt>
    <dgm:pt modelId="{DCFDC5A2-CF58-4770-B3E0-9375A46EA4B2}" type="parTrans" cxnId="{87A4ED04-B5ED-48DC-9E83-A818C0BC55ED}">
      <dgm:prSet/>
      <dgm:spPr/>
      <dgm:t>
        <a:bodyPr/>
        <a:lstStyle/>
        <a:p>
          <a:endParaRPr lang="en-US"/>
        </a:p>
      </dgm:t>
    </dgm:pt>
    <dgm:pt modelId="{9E0674F8-0E0D-4A51-8BE9-A5685FC1ED39}" type="sibTrans" cxnId="{87A4ED04-B5ED-48DC-9E83-A818C0BC55ED}">
      <dgm:prSet/>
      <dgm:spPr/>
      <dgm:t>
        <a:bodyPr/>
        <a:lstStyle/>
        <a:p>
          <a:endParaRPr lang="en-US"/>
        </a:p>
      </dgm:t>
    </dgm:pt>
    <dgm:pt modelId="{E5EC1736-49D9-45E7-B0D5-C915FF9826B3}">
      <dgm:prSet custT="1"/>
      <dgm:spPr/>
      <dgm:t>
        <a:bodyPr/>
        <a:lstStyle/>
        <a:p>
          <a:pPr algn="l"/>
          <a:r>
            <a:rPr lang="en-US" sz="2400" b="1" dirty="0" err="1" smtClean="0"/>
            <a:t>Undang-Undang</a:t>
          </a:r>
          <a:r>
            <a:rPr lang="en-US" sz="2400" b="1" dirty="0" smtClean="0"/>
            <a:t> (</a:t>
          </a:r>
          <a:r>
            <a:rPr lang="en-US" sz="2400" b="1" dirty="0" err="1" smtClean="0"/>
            <a:t>bersifat</a:t>
          </a:r>
          <a:r>
            <a:rPr lang="en-US" sz="2400" b="1" dirty="0" smtClean="0"/>
            <a:t> </a:t>
          </a:r>
          <a:r>
            <a:rPr lang="en-US" sz="2400" b="1" dirty="0" err="1" smtClean="0"/>
            <a:t>memaksa</a:t>
          </a:r>
          <a:r>
            <a:rPr lang="en-US" sz="2400" b="1" dirty="0" smtClean="0"/>
            <a:t> )</a:t>
          </a:r>
        </a:p>
      </dgm:t>
    </dgm:pt>
    <dgm:pt modelId="{7BE5331B-D137-4E01-9DD1-BDC00BBECB97}" type="parTrans" cxnId="{940661DE-8072-4A1C-A37E-4405C38F0DB1}">
      <dgm:prSet/>
      <dgm:spPr/>
      <dgm:t>
        <a:bodyPr/>
        <a:lstStyle/>
        <a:p>
          <a:endParaRPr lang="en-US"/>
        </a:p>
      </dgm:t>
    </dgm:pt>
    <dgm:pt modelId="{C51598F0-DC51-4DA0-87EA-D8E6E71804C9}" type="sibTrans" cxnId="{940661DE-8072-4A1C-A37E-4405C38F0DB1}">
      <dgm:prSet/>
      <dgm:spPr/>
      <dgm:t>
        <a:bodyPr/>
        <a:lstStyle/>
        <a:p>
          <a:endParaRPr lang="en-US"/>
        </a:p>
      </dgm:t>
    </dgm:pt>
    <dgm:pt modelId="{B8761C30-66BD-4FE6-A679-F86489C8B68B}">
      <dgm:prSet custT="1"/>
      <dgm:spPr/>
      <dgm:t>
        <a:bodyPr/>
        <a:lstStyle/>
        <a:p>
          <a:pPr algn="l"/>
          <a:r>
            <a:rPr lang="en-US" sz="2400" b="1" dirty="0" err="1" smtClean="0"/>
            <a:t>Tidak</a:t>
          </a:r>
          <a:r>
            <a:rPr lang="en-US" sz="2400" b="1" dirty="0" smtClean="0"/>
            <a:t> </a:t>
          </a:r>
          <a:r>
            <a:rPr lang="en-US" sz="2400" b="1" dirty="0" err="1" smtClean="0"/>
            <a:t>mendapatkan</a:t>
          </a:r>
          <a:r>
            <a:rPr lang="en-US" sz="2400" b="1" dirty="0" smtClean="0"/>
            <a:t> </a:t>
          </a:r>
          <a:r>
            <a:rPr lang="en-US" sz="2400" b="1" dirty="0" err="1" smtClean="0"/>
            <a:t>imbalan</a:t>
          </a:r>
          <a:r>
            <a:rPr lang="en-US" sz="2400" b="1" dirty="0" smtClean="0"/>
            <a:t> </a:t>
          </a:r>
          <a:r>
            <a:rPr lang="en-US" sz="2400" b="1" dirty="0" err="1" smtClean="0"/>
            <a:t>secara</a:t>
          </a:r>
          <a:r>
            <a:rPr lang="en-US" sz="2400" b="1" dirty="0" smtClean="0"/>
            <a:t> </a:t>
          </a:r>
          <a:r>
            <a:rPr lang="en-US" sz="2400" b="1" dirty="0" err="1" smtClean="0"/>
            <a:t>langsung</a:t>
          </a:r>
          <a:endParaRPr lang="en-US" sz="2400" dirty="0"/>
        </a:p>
      </dgm:t>
    </dgm:pt>
    <dgm:pt modelId="{0CB8F24B-C338-46FE-95FB-AB1EA8328237}" type="parTrans" cxnId="{73DD209A-A1EB-4BDF-8134-C24348F2D7E0}">
      <dgm:prSet/>
      <dgm:spPr/>
      <dgm:t>
        <a:bodyPr/>
        <a:lstStyle/>
        <a:p>
          <a:endParaRPr lang="en-US"/>
        </a:p>
      </dgm:t>
    </dgm:pt>
    <dgm:pt modelId="{D73BF720-C6F2-4918-8FAB-847B2E75778D}" type="sibTrans" cxnId="{73DD209A-A1EB-4BDF-8134-C24348F2D7E0}">
      <dgm:prSet/>
      <dgm:spPr/>
      <dgm:t>
        <a:bodyPr/>
        <a:lstStyle/>
        <a:p>
          <a:endParaRPr lang="en-US"/>
        </a:p>
      </dgm:t>
    </dgm:pt>
    <dgm:pt modelId="{5E3EB887-7E07-47FF-A142-7C7D5E82E035}" type="pres">
      <dgm:prSet presAssocID="{A18C735A-AB2C-4EAE-B228-3F5A50C4E8D5}" presName="linearFlow" presStyleCnt="0">
        <dgm:presLayoutVars>
          <dgm:dir/>
          <dgm:resizeHandles val="exact"/>
        </dgm:presLayoutVars>
      </dgm:prSet>
      <dgm:spPr/>
    </dgm:pt>
    <dgm:pt modelId="{05929CCC-12E6-49C1-881A-90F748F88A75}" type="pres">
      <dgm:prSet presAssocID="{1D5E6444-FD6D-461D-9146-8FB59201694F}" presName="composite" presStyleCnt="0"/>
      <dgm:spPr/>
    </dgm:pt>
    <dgm:pt modelId="{FC3A06D7-256E-45B8-8D28-8C0B52679815}" type="pres">
      <dgm:prSet presAssocID="{1D5E6444-FD6D-461D-9146-8FB59201694F}" presName="imgShp" presStyleLbl="fgImgPlace1" presStyleIdx="0" presStyleCnt="5" custLinFactX="-61682" custLinFactNeighborX="-100000" custLinFactNeighborY="-632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C326E28-CD83-4516-9BF5-7E4487C807F6}" type="pres">
      <dgm:prSet presAssocID="{1D5E6444-FD6D-461D-9146-8FB59201694F}" presName="txShp" presStyleLbl="node1" presStyleIdx="0" presStyleCnt="5" custScaleX="1257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C55D19-8A64-4CD5-B5F0-7B093B6672D0}" type="pres">
      <dgm:prSet presAssocID="{8B876B5D-72DF-484E-8248-50FE9E1C5585}" presName="spacing" presStyleCnt="0"/>
      <dgm:spPr/>
    </dgm:pt>
    <dgm:pt modelId="{C87DC43F-2785-4C94-A0C7-E66B0579334B}" type="pres">
      <dgm:prSet presAssocID="{5A9EAE63-FEFD-46F5-A3C7-0021EED160F0}" presName="composite" presStyleCnt="0"/>
      <dgm:spPr/>
    </dgm:pt>
    <dgm:pt modelId="{84DC04A4-B42E-4689-BEC6-05DC1B08AEC0}" type="pres">
      <dgm:prSet presAssocID="{5A9EAE63-FEFD-46F5-A3C7-0021EED160F0}" presName="imgShp" presStyleLbl="fgImgPlace1" presStyleIdx="1" presStyleCnt="5" custLinFactX="-50784" custLinFactNeighborX="-100000" custLinFactNeighborY="-115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238514C8-C1A0-4E3A-990F-B575B538D2E8}" type="pres">
      <dgm:prSet presAssocID="{5A9EAE63-FEFD-46F5-A3C7-0021EED160F0}" presName="txShp" presStyleLbl="node1" presStyleIdx="1" presStyleCnt="5" custScaleX="1257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C6EE9C-B66F-4CD3-9D5C-6C826AFB5595}" type="pres">
      <dgm:prSet presAssocID="{DEA7C4E8-3959-4A9C-93D0-4E36294FBA47}" presName="spacing" presStyleCnt="0"/>
      <dgm:spPr/>
    </dgm:pt>
    <dgm:pt modelId="{3E461845-D2D0-45F0-9320-6D1A98DC6907}" type="pres">
      <dgm:prSet presAssocID="{E5EC1736-49D9-45E7-B0D5-C915FF9826B3}" presName="composite" presStyleCnt="0"/>
      <dgm:spPr/>
    </dgm:pt>
    <dgm:pt modelId="{21DC2200-094C-46A7-9456-F9FF4F3BB5D1}" type="pres">
      <dgm:prSet presAssocID="{E5EC1736-49D9-45E7-B0D5-C915FF9826B3}" presName="imgShp" presStyleLbl="fgImgPlace1" presStyleIdx="2" presStyleCnt="5" custLinFactX="-50784" custLinFactNeighborX="-100000" custLinFactNeighborY="-23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5C9EA664-C1B4-461A-8D10-8CE2FFA2CB1D}" type="pres">
      <dgm:prSet presAssocID="{E5EC1736-49D9-45E7-B0D5-C915FF9826B3}" presName="txShp" presStyleLbl="node1" presStyleIdx="2" presStyleCnt="5" custScaleX="125828" custScaleY="78144" custLinFactNeighborX="-607" custLinFactNeighborY="15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53552C-9D30-42E7-AB7A-F5AFAE3E7A6C}" type="pres">
      <dgm:prSet presAssocID="{C51598F0-DC51-4DA0-87EA-D8E6E71804C9}" presName="spacing" presStyleCnt="0"/>
      <dgm:spPr/>
    </dgm:pt>
    <dgm:pt modelId="{2EE22647-0355-4C62-A7CA-CA09B67D028B}" type="pres">
      <dgm:prSet presAssocID="{B8761C30-66BD-4FE6-A679-F86489C8B68B}" presName="composite" presStyleCnt="0"/>
      <dgm:spPr/>
    </dgm:pt>
    <dgm:pt modelId="{D2DB69CA-F650-4F88-B58F-9F5576AAF0E1}" type="pres">
      <dgm:prSet presAssocID="{B8761C30-66BD-4FE6-A679-F86489C8B68B}" presName="imgShp" presStyleLbl="fgImgPlace1" presStyleIdx="3" presStyleCnt="5" custLinFactX="-50784" custLinFactNeighborX="-100000" custLinFactNeighborY="-1908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88B192D1-87A8-400B-B7B2-AA66F7C94DAC}" type="pres">
      <dgm:prSet presAssocID="{B8761C30-66BD-4FE6-A679-F86489C8B68B}" presName="txShp" presStyleLbl="node1" presStyleIdx="3" presStyleCnt="5" custScaleX="1257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1FC7C4-3B8E-481F-BF01-AD8E429F3DB1}" type="pres">
      <dgm:prSet presAssocID="{D73BF720-C6F2-4918-8FAB-847B2E75778D}" presName="spacing" presStyleCnt="0"/>
      <dgm:spPr/>
    </dgm:pt>
    <dgm:pt modelId="{994949DC-B767-44EF-A85A-8B0C16663641}" type="pres">
      <dgm:prSet presAssocID="{8FA987DD-D435-4CD7-8C8F-89FB40445F0C}" presName="composite" presStyleCnt="0"/>
      <dgm:spPr/>
    </dgm:pt>
    <dgm:pt modelId="{B7FF67BB-919B-48F0-B25C-7B744230BA79}" type="pres">
      <dgm:prSet presAssocID="{8FA987DD-D435-4CD7-8C8F-89FB40445F0C}" presName="imgShp" presStyleLbl="fgImgPlace1" presStyleIdx="4" presStyleCnt="5" custLinFactX="-50784" custLinFactNeighborX="-100000" custLinFactNeighborY="-990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E5FC61C6-BBAA-4212-92F2-0AF634EA6697}" type="pres">
      <dgm:prSet presAssocID="{8FA987DD-D435-4CD7-8C8F-89FB40445F0C}" presName="txShp" presStyleLbl="node1" presStyleIdx="4" presStyleCnt="5" custScaleX="1257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80CA21-CBA5-4973-B440-F641C0B2549F}" type="presOf" srcId="{8FA987DD-D435-4CD7-8C8F-89FB40445F0C}" destId="{E5FC61C6-BBAA-4212-92F2-0AF634EA6697}" srcOrd="0" destOrd="0" presId="urn:microsoft.com/office/officeart/2005/8/layout/vList3"/>
    <dgm:cxn modelId="{2628F839-4706-41A3-B20D-742EF75CE888}" srcId="{A18C735A-AB2C-4EAE-B228-3F5A50C4E8D5}" destId="{1D5E6444-FD6D-461D-9146-8FB59201694F}" srcOrd="0" destOrd="0" parTransId="{FAF2891C-6C80-4122-AF8E-0CD8072EB43C}" sibTransId="{8B876B5D-72DF-484E-8248-50FE9E1C5585}"/>
    <dgm:cxn modelId="{A712B8DE-A46E-4BFF-8883-890997EACD26}" type="presOf" srcId="{E5EC1736-49D9-45E7-B0D5-C915FF9826B3}" destId="{5C9EA664-C1B4-461A-8D10-8CE2FFA2CB1D}" srcOrd="0" destOrd="0" presId="urn:microsoft.com/office/officeart/2005/8/layout/vList3"/>
    <dgm:cxn modelId="{73DD209A-A1EB-4BDF-8134-C24348F2D7E0}" srcId="{A18C735A-AB2C-4EAE-B228-3F5A50C4E8D5}" destId="{B8761C30-66BD-4FE6-A679-F86489C8B68B}" srcOrd="3" destOrd="0" parTransId="{0CB8F24B-C338-46FE-95FB-AB1EA8328237}" sibTransId="{D73BF720-C6F2-4918-8FAB-847B2E75778D}"/>
    <dgm:cxn modelId="{940661DE-8072-4A1C-A37E-4405C38F0DB1}" srcId="{A18C735A-AB2C-4EAE-B228-3F5A50C4E8D5}" destId="{E5EC1736-49D9-45E7-B0D5-C915FF9826B3}" srcOrd="2" destOrd="0" parTransId="{7BE5331B-D137-4E01-9DD1-BDC00BBECB97}" sibTransId="{C51598F0-DC51-4DA0-87EA-D8E6E71804C9}"/>
    <dgm:cxn modelId="{87A4ED04-B5ED-48DC-9E83-A818C0BC55ED}" srcId="{A18C735A-AB2C-4EAE-B228-3F5A50C4E8D5}" destId="{8FA987DD-D435-4CD7-8C8F-89FB40445F0C}" srcOrd="4" destOrd="0" parTransId="{DCFDC5A2-CF58-4770-B3E0-9375A46EA4B2}" sibTransId="{9E0674F8-0E0D-4A51-8BE9-A5685FC1ED39}"/>
    <dgm:cxn modelId="{C446607A-68AA-4935-AED0-9ED3AAB2A167}" type="presOf" srcId="{1D5E6444-FD6D-461D-9146-8FB59201694F}" destId="{3C326E28-CD83-4516-9BF5-7E4487C807F6}" srcOrd="0" destOrd="0" presId="urn:microsoft.com/office/officeart/2005/8/layout/vList3"/>
    <dgm:cxn modelId="{89783704-DAC3-4D88-AEF4-8D5DD235EB96}" type="presOf" srcId="{B8761C30-66BD-4FE6-A679-F86489C8B68B}" destId="{88B192D1-87A8-400B-B7B2-AA66F7C94DAC}" srcOrd="0" destOrd="0" presId="urn:microsoft.com/office/officeart/2005/8/layout/vList3"/>
    <dgm:cxn modelId="{2F534C0E-9F16-4F11-90EA-C94CA4BF5CAC}" srcId="{A18C735A-AB2C-4EAE-B228-3F5A50C4E8D5}" destId="{5A9EAE63-FEFD-46F5-A3C7-0021EED160F0}" srcOrd="1" destOrd="0" parTransId="{BFB16AFB-2087-40E9-8DC1-BFFC879A2055}" sibTransId="{DEA7C4E8-3959-4A9C-93D0-4E36294FBA47}"/>
    <dgm:cxn modelId="{B3316827-DB48-411B-B720-EED98C931D59}" type="presOf" srcId="{5A9EAE63-FEFD-46F5-A3C7-0021EED160F0}" destId="{238514C8-C1A0-4E3A-990F-B575B538D2E8}" srcOrd="0" destOrd="0" presId="urn:microsoft.com/office/officeart/2005/8/layout/vList3"/>
    <dgm:cxn modelId="{4F2295ED-852E-4B81-8C94-7FAFD6D3AC30}" type="presOf" srcId="{A18C735A-AB2C-4EAE-B228-3F5A50C4E8D5}" destId="{5E3EB887-7E07-47FF-A142-7C7D5E82E035}" srcOrd="0" destOrd="0" presId="urn:microsoft.com/office/officeart/2005/8/layout/vList3"/>
    <dgm:cxn modelId="{A0CD8DF1-BBFC-4A67-8415-C7CE90D5C379}" type="presParOf" srcId="{5E3EB887-7E07-47FF-A142-7C7D5E82E035}" destId="{05929CCC-12E6-49C1-881A-90F748F88A75}" srcOrd="0" destOrd="0" presId="urn:microsoft.com/office/officeart/2005/8/layout/vList3"/>
    <dgm:cxn modelId="{C6ED2DAF-172D-41C2-8F2D-7A044286446F}" type="presParOf" srcId="{05929CCC-12E6-49C1-881A-90F748F88A75}" destId="{FC3A06D7-256E-45B8-8D28-8C0B52679815}" srcOrd="0" destOrd="0" presId="urn:microsoft.com/office/officeart/2005/8/layout/vList3"/>
    <dgm:cxn modelId="{1C04AB11-CB3A-4CBF-AACC-F86F5EE61A9A}" type="presParOf" srcId="{05929CCC-12E6-49C1-881A-90F748F88A75}" destId="{3C326E28-CD83-4516-9BF5-7E4487C807F6}" srcOrd="1" destOrd="0" presId="urn:microsoft.com/office/officeart/2005/8/layout/vList3"/>
    <dgm:cxn modelId="{5EA6A066-171A-4885-999C-8FE0AB3ABF77}" type="presParOf" srcId="{5E3EB887-7E07-47FF-A142-7C7D5E82E035}" destId="{30C55D19-8A64-4CD5-B5F0-7B093B6672D0}" srcOrd="1" destOrd="0" presId="urn:microsoft.com/office/officeart/2005/8/layout/vList3"/>
    <dgm:cxn modelId="{8C78856C-BDB9-47EB-A96A-F6CB811FE3D5}" type="presParOf" srcId="{5E3EB887-7E07-47FF-A142-7C7D5E82E035}" destId="{C87DC43F-2785-4C94-A0C7-E66B0579334B}" srcOrd="2" destOrd="0" presId="urn:microsoft.com/office/officeart/2005/8/layout/vList3"/>
    <dgm:cxn modelId="{74BD15B9-903F-44D0-B424-148B0F83C75E}" type="presParOf" srcId="{C87DC43F-2785-4C94-A0C7-E66B0579334B}" destId="{84DC04A4-B42E-4689-BEC6-05DC1B08AEC0}" srcOrd="0" destOrd="0" presId="urn:microsoft.com/office/officeart/2005/8/layout/vList3"/>
    <dgm:cxn modelId="{75BD24D2-6C2A-4B92-92C1-7A127D861339}" type="presParOf" srcId="{C87DC43F-2785-4C94-A0C7-E66B0579334B}" destId="{238514C8-C1A0-4E3A-990F-B575B538D2E8}" srcOrd="1" destOrd="0" presId="urn:microsoft.com/office/officeart/2005/8/layout/vList3"/>
    <dgm:cxn modelId="{E5E28D48-F43A-4780-AAD2-EA34775E6459}" type="presParOf" srcId="{5E3EB887-7E07-47FF-A142-7C7D5E82E035}" destId="{95C6EE9C-B66F-4CD3-9D5C-6C826AFB5595}" srcOrd="3" destOrd="0" presId="urn:microsoft.com/office/officeart/2005/8/layout/vList3"/>
    <dgm:cxn modelId="{CB76F698-5D5B-4FF5-A617-2ED8A890B462}" type="presParOf" srcId="{5E3EB887-7E07-47FF-A142-7C7D5E82E035}" destId="{3E461845-D2D0-45F0-9320-6D1A98DC6907}" srcOrd="4" destOrd="0" presId="urn:microsoft.com/office/officeart/2005/8/layout/vList3"/>
    <dgm:cxn modelId="{1B62C985-522D-4343-9B1D-42B19CF2CACE}" type="presParOf" srcId="{3E461845-D2D0-45F0-9320-6D1A98DC6907}" destId="{21DC2200-094C-46A7-9456-F9FF4F3BB5D1}" srcOrd="0" destOrd="0" presId="urn:microsoft.com/office/officeart/2005/8/layout/vList3"/>
    <dgm:cxn modelId="{A8A41825-029B-426A-982D-8FCEAD96F508}" type="presParOf" srcId="{3E461845-D2D0-45F0-9320-6D1A98DC6907}" destId="{5C9EA664-C1B4-461A-8D10-8CE2FFA2CB1D}" srcOrd="1" destOrd="0" presId="urn:microsoft.com/office/officeart/2005/8/layout/vList3"/>
    <dgm:cxn modelId="{44015B69-84A5-4EDE-80CD-28602762C7CB}" type="presParOf" srcId="{5E3EB887-7E07-47FF-A142-7C7D5E82E035}" destId="{9053552C-9D30-42E7-AB7A-F5AFAE3E7A6C}" srcOrd="5" destOrd="0" presId="urn:microsoft.com/office/officeart/2005/8/layout/vList3"/>
    <dgm:cxn modelId="{F476C583-263E-44E8-91AC-F7C92953E012}" type="presParOf" srcId="{5E3EB887-7E07-47FF-A142-7C7D5E82E035}" destId="{2EE22647-0355-4C62-A7CA-CA09B67D028B}" srcOrd="6" destOrd="0" presId="urn:microsoft.com/office/officeart/2005/8/layout/vList3"/>
    <dgm:cxn modelId="{8C102D11-A60D-47B6-AFCD-E442EA3529EE}" type="presParOf" srcId="{2EE22647-0355-4C62-A7CA-CA09B67D028B}" destId="{D2DB69CA-F650-4F88-B58F-9F5576AAF0E1}" srcOrd="0" destOrd="0" presId="urn:microsoft.com/office/officeart/2005/8/layout/vList3"/>
    <dgm:cxn modelId="{A7BAB616-560D-4D8C-AA44-F54A545362E2}" type="presParOf" srcId="{2EE22647-0355-4C62-A7CA-CA09B67D028B}" destId="{88B192D1-87A8-400B-B7B2-AA66F7C94DAC}" srcOrd="1" destOrd="0" presId="urn:microsoft.com/office/officeart/2005/8/layout/vList3"/>
    <dgm:cxn modelId="{A187E59A-C011-4C7C-B1ED-CB3488828596}" type="presParOf" srcId="{5E3EB887-7E07-47FF-A142-7C7D5E82E035}" destId="{F21FC7C4-3B8E-481F-BF01-AD8E429F3DB1}" srcOrd="7" destOrd="0" presId="urn:microsoft.com/office/officeart/2005/8/layout/vList3"/>
    <dgm:cxn modelId="{D381EBCE-7A84-43FE-B701-60A8B229F4CB}" type="presParOf" srcId="{5E3EB887-7E07-47FF-A142-7C7D5E82E035}" destId="{994949DC-B767-44EF-A85A-8B0C16663641}" srcOrd="8" destOrd="0" presId="urn:microsoft.com/office/officeart/2005/8/layout/vList3"/>
    <dgm:cxn modelId="{B2489114-A28E-405D-BD9C-FEE55A452296}" type="presParOf" srcId="{994949DC-B767-44EF-A85A-8B0C16663641}" destId="{B7FF67BB-919B-48F0-B25C-7B744230BA79}" srcOrd="0" destOrd="0" presId="urn:microsoft.com/office/officeart/2005/8/layout/vList3"/>
    <dgm:cxn modelId="{5BC666C5-8566-40C1-9601-510547DEC151}" type="presParOf" srcId="{994949DC-B767-44EF-A85A-8B0C16663641}" destId="{E5FC61C6-BBAA-4212-92F2-0AF634EA6697}" srcOrd="1" destOrd="0" presId="urn:microsoft.com/office/officeart/2005/8/layout/v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F8C135-DDDD-406D-A76C-CCA9CF34F3E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4C5184-9338-47DC-B38F-730320A5396E}">
      <dgm:prSet phldrT="[Text]"/>
      <dgm:spPr/>
      <dgm:t>
        <a:bodyPr/>
        <a:lstStyle/>
        <a:p>
          <a:pPr algn="ctr"/>
          <a:r>
            <a:rPr lang="en-US" b="1" dirty="0" err="1" smtClean="0"/>
            <a:t>Budgetair</a:t>
          </a:r>
          <a:r>
            <a:rPr lang="en-US" b="1" dirty="0" smtClean="0"/>
            <a:t>:</a:t>
          </a:r>
          <a:endParaRPr lang="en-US" b="1" dirty="0"/>
        </a:p>
      </dgm:t>
    </dgm:pt>
    <dgm:pt modelId="{283BFFC3-9B09-4908-860D-92D3CF5EEA6D}" type="parTrans" cxnId="{6EC605C3-0B64-4F25-AF1A-993BC08B8D34}">
      <dgm:prSet/>
      <dgm:spPr/>
      <dgm:t>
        <a:bodyPr/>
        <a:lstStyle/>
        <a:p>
          <a:endParaRPr lang="en-US"/>
        </a:p>
      </dgm:t>
    </dgm:pt>
    <dgm:pt modelId="{BAF376A8-2CC8-4092-AEF9-3B2B6181D5D0}" type="sibTrans" cxnId="{6EC605C3-0B64-4F25-AF1A-993BC08B8D34}">
      <dgm:prSet/>
      <dgm:spPr/>
      <dgm:t>
        <a:bodyPr/>
        <a:lstStyle/>
        <a:p>
          <a:endParaRPr lang="en-US"/>
        </a:p>
      </dgm:t>
    </dgm:pt>
    <dgm:pt modelId="{B62C5672-B050-4546-98ED-FA760A609EA7}">
      <dgm:prSet phldrT="[Text]" custT="1"/>
      <dgm:spPr/>
      <dgm:t>
        <a:bodyPr anchor="ctr" anchorCtr="0"/>
        <a:lstStyle/>
        <a:p>
          <a:pPr algn="just"/>
          <a:r>
            <a:rPr lang="en-US" sz="1600" b="1" dirty="0" err="1" smtClean="0"/>
            <a:t>Sebagai</a:t>
          </a:r>
          <a:r>
            <a:rPr lang="en-US" sz="1600" b="1" dirty="0" smtClean="0"/>
            <a:t> </a:t>
          </a:r>
          <a:r>
            <a:rPr lang="en-US" sz="1600" b="1" dirty="0" err="1" smtClean="0"/>
            <a:t>alat</a:t>
          </a:r>
          <a:r>
            <a:rPr lang="en-US" sz="1600" b="1" dirty="0" smtClean="0"/>
            <a:t> (</a:t>
          </a:r>
          <a:r>
            <a:rPr lang="en-US" sz="1600" b="1" dirty="0" err="1" smtClean="0"/>
            <a:t>sumber</a:t>
          </a:r>
          <a:r>
            <a:rPr lang="en-US" sz="1600" b="1" dirty="0" smtClean="0"/>
            <a:t>) </a:t>
          </a:r>
          <a:r>
            <a:rPr lang="en-US" sz="1600" b="1" dirty="0" err="1" smtClean="0"/>
            <a:t>untuk</a:t>
          </a:r>
          <a:r>
            <a:rPr lang="en-US" sz="1600" b="1" dirty="0" smtClean="0"/>
            <a:t> </a:t>
          </a:r>
          <a:r>
            <a:rPr lang="en-US" sz="1600" b="1" dirty="0" err="1" smtClean="0"/>
            <a:t>memasukkan</a:t>
          </a:r>
          <a:r>
            <a:rPr lang="en-US" sz="1600" b="1" dirty="0" smtClean="0"/>
            <a:t> </a:t>
          </a:r>
          <a:r>
            <a:rPr lang="en-US" sz="1600" b="1" dirty="0" err="1" smtClean="0"/>
            <a:t>uang</a:t>
          </a:r>
          <a:r>
            <a:rPr lang="en-US" sz="1600" b="1" dirty="0" smtClean="0"/>
            <a:t> </a:t>
          </a:r>
          <a:r>
            <a:rPr lang="en-US" sz="1600" b="1" dirty="0" err="1" smtClean="0"/>
            <a:t>sebanyak-banyaknya</a:t>
          </a:r>
          <a:r>
            <a:rPr lang="en-US" sz="1600" b="1" dirty="0" smtClean="0"/>
            <a:t> </a:t>
          </a:r>
          <a:r>
            <a:rPr lang="en-US" sz="1600" b="1" dirty="0" err="1" smtClean="0"/>
            <a:t>ke</a:t>
          </a:r>
          <a:r>
            <a:rPr lang="en-US" sz="1600" b="1" dirty="0" smtClean="0"/>
            <a:t> </a:t>
          </a:r>
          <a:r>
            <a:rPr lang="en-US" sz="1600" b="1" dirty="0" err="1" smtClean="0"/>
            <a:t>dalam</a:t>
          </a:r>
          <a:r>
            <a:rPr lang="en-US" sz="1600" b="1" dirty="0" smtClean="0"/>
            <a:t> </a:t>
          </a:r>
          <a:r>
            <a:rPr lang="en-US" sz="1600" b="1" dirty="0" err="1" smtClean="0"/>
            <a:t>kas</a:t>
          </a:r>
          <a:r>
            <a:rPr lang="en-US" sz="1600" b="1" dirty="0" smtClean="0"/>
            <a:t> </a:t>
          </a:r>
          <a:r>
            <a:rPr lang="en-US" sz="1600" b="1" dirty="0" err="1" smtClean="0"/>
            <a:t>negara</a:t>
          </a:r>
          <a:r>
            <a:rPr lang="en-US" sz="1600" b="1" dirty="0" smtClean="0"/>
            <a:t> </a:t>
          </a:r>
          <a:r>
            <a:rPr lang="en-US" sz="1600" b="1" dirty="0" err="1" smtClean="0"/>
            <a:t>guna</a:t>
          </a:r>
          <a:r>
            <a:rPr lang="en-US" sz="1600" b="1" dirty="0" smtClean="0"/>
            <a:t> </a:t>
          </a:r>
          <a:r>
            <a:rPr lang="en-US" sz="1600" b="1" dirty="0" err="1" smtClean="0"/>
            <a:t>membiayai</a:t>
          </a:r>
          <a:r>
            <a:rPr lang="en-US" sz="1600" b="1" dirty="0" smtClean="0"/>
            <a:t> </a:t>
          </a:r>
          <a:r>
            <a:rPr lang="en-US" sz="1600" b="1" dirty="0" err="1" smtClean="0"/>
            <a:t>pengeluaran</a:t>
          </a:r>
          <a:r>
            <a:rPr lang="en-US" sz="1600" b="1" dirty="0" smtClean="0"/>
            <a:t> </a:t>
          </a:r>
          <a:r>
            <a:rPr lang="en-US" sz="1600" b="1" dirty="0" err="1" smtClean="0"/>
            <a:t>negara</a:t>
          </a:r>
          <a:r>
            <a:rPr lang="en-US" sz="1600" b="1" dirty="0" smtClean="0"/>
            <a:t> </a:t>
          </a:r>
          <a:r>
            <a:rPr lang="en-US" sz="1600" b="1" dirty="0" err="1" smtClean="0"/>
            <a:t>baik</a:t>
          </a:r>
          <a:r>
            <a:rPr lang="en-US" sz="1600" b="1" dirty="0" smtClean="0"/>
            <a:t> </a:t>
          </a:r>
          <a:r>
            <a:rPr lang="en-US" sz="1600" b="1" dirty="0" err="1" smtClean="0"/>
            <a:t>pengeluaran</a:t>
          </a:r>
          <a:r>
            <a:rPr lang="en-US" sz="1600" b="1" dirty="0" smtClean="0"/>
            <a:t> </a:t>
          </a:r>
          <a:r>
            <a:rPr lang="en-US" sz="1600" b="1" dirty="0" err="1" smtClean="0"/>
            <a:t>rutin</a:t>
          </a:r>
          <a:r>
            <a:rPr lang="en-US" sz="1600" b="1" dirty="0" smtClean="0"/>
            <a:t> </a:t>
          </a:r>
          <a:r>
            <a:rPr lang="en-US" sz="1600" b="1" dirty="0" err="1" smtClean="0"/>
            <a:t>maupun</a:t>
          </a:r>
          <a:r>
            <a:rPr lang="en-US" sz="1600" b="1" dirty="0" smtClean="0"/>
            <a:t> </a:t>
          </a:r>
          <a:r>
            <a:rPr lang="en-US" sz="1600" b="1" dirty="0" err="1" smtClean="0"/>
            <a:t>pengeluaran</a:t>
          </a:r>
          <a:r>
            <a:rPr lang="en-US" sz="1600" b="1" dirty="0" smtClean="0"/>
            <a:t> </a:t>
          </a:r>
          <a:r>
            <a:rPr lang="en-US" sz="1600" b="1" dirty="0" err="1" smtClean="0"/>
            <a:t>pembangunan</a:t>
          </a:r>
          <a:endParaRPr lang="en-US" sz="1600" b="1" dirty="0"/>
        </a:p>
      </dgm:t>
    </dgm:pt>
    <dgm:pt modelId="{021E8627-F885-4157-99E6-520C4C196522}" type="parTrans" cxnId="{1E9AB14D-E5D7-41EB-95D8-515E85E0DDBB}">
      <dgm:prSet/>
      <dgm:spPr/>
      <dgm:t>
        <a:bodyPr/>
        <a:lstStyle/>
        <a:p>
          <a:endParaRPr lang="en-US"/>
        </a:p>
      </dgm:t>
    </dgm:pt>
    <dgm:pt modelId="{7D9A9AF5-D85C-4B45-9AF7-62070C82D2BE}" type="sibTrans" cxnId="{1E9AB14D-E5D7-41EB-95D8-515E85E0DDBB}">
      <dgm:prSet/>
      <dgm:spPr/>
      <dgm:t>
        <a:bodyPr/>
        <a:lstStyle/>
        <a:p>
          <a:endParaRPr lang="en-US"/>
        </a:p>
      </dgm:t>
    </dgm:pt>
    <dgm:pt modelId="{6619BB22-318F-4D99-A361-332CFB1B6C7C}">
      <dgm:prSet phldrT="[Text]"/>
      <dgm:spPr/>
      <dgm:t>
        <a:bodyPr/>
        <a:lstStyle/>
        <a:p>
          <a:pPr algn="ctr"/>
          <a:r>
            <a:rPr lang="en-US" b="1" dirty="0" err="1" smtClean="0"/>
            <a:t>Regulasi</a:t>
          </a:r>
          <a:r>
            <a:rPr lang="en-US" b="1" dirty="0" smtClean="0"/>
            <a:t>:</a:t>
          </a:r>
          <a:endParaRPr lang="en-US" b="1" dirty="0"/>
        </a:p>
      </dgm:t>
    </dgm:pt>
    <dgm:pt modelId="{815A75BD-7958-4B0F-A5ED-B6A11F583588}" type="parTrans" cxnId="{431226D7-0034-4AE6-9E09-657B53FA0626}">
      <dgm:prSet/>
      <dgm:spPr/>
      <dgm:t>
        <a:bodyPr/>
        <a:lstStyle/>
        <a:p>
          <a:endParaRPr lang="en-US"/>
        </a:p>
      </dgm:t>
    </dgm:pt>
    <dgm:pt modelId="{0161D7CE-43E4-46C8-8DB2-35C6533E6D0C}" type="sibTrans" cxnId="{431226D7-0034-4AE6-9E09-657B53FA0626}">
      <dgm:prSet/>
      <dgm:spPr/>
      <dgm:t>
        <a:bodyPr/>
        <a:lstStyle/>
        <a:p>
          <a:endParaRPr lang="en-US"/>
        </a:p>
      </dgm:t>
    </dgm:pt>
    <dgm:pt modelId="{96D4920B-FA56-44D9-925B-7966481A8ECE}">
      <dgm:prSet phldrT="[Text]" custT="1"/>
      <dgm:spPr/>
      <dgm:t>
        <a:bodyPr anchor="ctr" anchorCtr="0"/>
        <a:lstStyle/>
        <a:p>
          <a:pPr algn="just"/>
          <a:r>
            <a:rPr lang="en-US" sz="1600" b="1" dirty="0" err="1" smtClean="0"/>
            <a:t>Disebut</a:t>
          </a:r>
          <a:r>
            <a:rPr lang="en-US" sz="1600" b="1" dirty="0" smtClean="0"/>
            <a:t> </a:t>
          </a:r>
          <a:r>
            <a:rPr lang="en-US" sz="1600" b="1" dirty="0" err="1" smtClean="0"/>
            <a:t>juga</a:t>
          </a:r>
          <a:r>
            <a:rPr lang="en-US" sz="1600" b="1" dirty="0" smtClean="0"/>
            <a:t> </a:t>
          </a:r>
          <a:r>
            <a:rPr lang="en-US" sz="1600" b="1" dirty="0" err="1" smtClean="0"/>
            <a:t>sebagai</a:t>
          </a:r>
          <a:r>
            <a:rPr lang="en-US" sz="1600" b="1" dirty="0" smtClean="0"/>
            <a:t> </a:t>
          </a:r>
          <a:r>
            <a:rPr lang="en-US" sz="1600" b="1" dirty="0" err="1" smtClean="0"/>
            <a:t>fungsi</a:t>
          </a:r>
          <a:r>
            <a:rPr lang="en-US" sz="1600" b="1" dirty="0" smtClean="0"/>
            <a:t> </a:t>
          </a:r>
          <a:r>
            <a:rPr lang="en-US" sz="1600" b="1" dirty="0" err="1" smtClean="0"/>
            <a:t>mengatur</a:t>
          </a:r>
          <a:r>
            <a:rPr lang="en-US" sz="1600" b="1" dirty="0" smtClean="0"/>
            <a:t>, </a:t>
          </a:r>
          <a:r>
            <a:rPr lang="en-US" sz="1600" b="1" dirty="0" err="1" smtClean="0"/>
            <a:t>yaitu</a:t>
          </a:r>
          <a:r>
            <a:rPr lang="en-US" sz="1600" b="1" dirty="0" smtClean="0"/>
            <a:t> </a:t>
          </a:r>
          <a:r>
            <a:rPr lang="en-US" sz="1600" b="1" dirty="0" err="1" smtClean="0"/>
            <a:t>sebagai</a:t>
          </a:r>
          <a:r>
            <a:rPr lang="en-US" sz="1600" b="1" dirty="0" smtClean="0"/>
            <a:t> </a:t>
          </a:r>
          <a:r>
            <a:rPr lang="en-US" sz="1600" b="1" dirty="0" err="1" smtClean="0"/>
            <a:t>alat</a:t>
          </a:r>
          <a:r>
            <a:rPr lang="en-US" sz="1600" b="1" dirty="0" smtClean="0"/>
            <a:t> </a:t>
          </a:r>
          <a:r>
            <a:rPr lang="en-US" sz="1600" b="1" dirty="0" err="1" smtClean="0"/>
            <a:t>untuk</a:t>
          </a:r>
          <a:r>
            <a:rPr lang="en-US" sz="1600" b="1" dirty="0" smtClean="0"/>
            <a:t> </a:t>
          </a:r>
          <a:r>
            <a:rPr lang="en-US" sz="1600" b="1" dirty="0" err="1" smtClean="0"/>
            <a:t>mengatur</a:t>
          </a:r>
          <a:r>
            <a:rPr lang="en-US" sz="1600" b="1" dirty="0" smtClean="0"/>
            <a:t> </a:t>
          </a:r>
          <a:r>
            <a:rPr lang="en-US" sz="1600" b="1" dirty="0" err="1" smtClean="0"/>
            <a:t>perekonomian</a:t>
          </a:r>
          <a:r>
            <a:rPr lang="en-US" sz="1600" b="1" dirty="0" smtClean="0"/>
            <a:t> </a:t>
          </a:r>
          <a:r>
            <a:rPr lang="en-US" sz="1600" b="1" dirty="0" err="1" smtClean="0"/>
            <a:t>nasional</a:t>
          </a:r>
          <a:r>
            <a:rPr lang="en-US" sz="1600" b="1" dirty="0" smtClean="0"/>
            <a:t> </a:t>
          </a:r>
          <a:r>
            <a:rPr lang="en-US" sz="1600" b="1" dirty="0" err="1" smtClean="0"/>
            <a:t>serta</a:t>
          </a:r>
          <a:r>
            <a:rPr lang="en-US" sz="1600" b="1" dirty="0" smtClean="0"/>
            <a:t> </a:t>
          </a:r>
          <a:r>
            <a:rPr lang="en-US" sz="1600" b="1" dirty="0" err="1" smtClean="0"/>
            <a:t>sebagai</a:t>
          </a:r>
          <a:r>
            <a:rPr lang="en-US" sz="1600" b="1" dirty="0" smtClean="0"/>
            <a:t> </a:t>
          </a:r>
          <a:r>
            <a:rPr lang="en-US" sz="1600" b="1" dirty="0" err="1" smtClean="0"/>
            <a:t>alat</a:t>
          </a:r>
          <a:r>
            <a:rPr lang="en-US" sz="1600" b="1" dirty="0" smtClean="0"/>
            <a:t> </a:t>
          </a:r>
          <a:r>
            <a:rPr lang="en-US" sz="1600" b="1" dirty="0" err="1" smtClean="0"/>
            <a:t>untuk</a:t>
          </a:r>
          <a:r>
            <a:rPr lang="en-US" sz="1600" b="1" dirty="0" smtClean="0"/>
            <a:t> </a:t>
          </a:r>
          <a:r>
            <a:rPr lang="en-US" sz="1600" b="1" dirty="0" err="1" smtClean="0"/>
            <a:t>mencapai</a:t>
          </a:r>
          <a:r>
            <a:rPr lang="en-US" sz="1600" b="1" dirty="0" smtClean="0"/>
            <a:t> </a:t>
          </a:r>
          <a:r>
            <a:rPr lang="en-US" sz="1600" b="1" dirty="0" err="1" smtClean="0"/>
            <a:t>tujuan-tujuan</a:t>
          </a:r>
          <a:r>
            <a:rPr lang="en-US" sz="1600" b="1" dirty="0" smtClean="0"/>
            <a:t> </a:t>
          </a:r>
          <a:r>
            <a:rPr lang="en-US" sz="1600" b="1" dirty="0" err="1" smtClean="0"/>
            <a:t>tertentu</a:t>
          </a:r>
          <a:r>
            <a:rPr lang="en-US" sz="1600" b="1" dirty="0" smtClean="0"/>
            <a:t> </a:t>
          </a:r>
          <a:r>
            <a:rPr lang="en-US" sz="1600" b="1" dirty="0" err="1" smtClean="0"/>
            <a:t>diluar</a:t>
          </a:r>
          <a:r>
            <a:rPr lang="en-US" sz="1600" b="1" dirty="0" smtClean="0"/>
            <a:t> </a:t>
          </a:r>
          <a:r>
            <a:rPr lang="en-US" sz="1600" b="1" dirty="0" err="1" smtClean="0"/>
            <a:t>bidang</a:t>
          </a:r>
          <a:r>
            <a:rPr lang="en-US" sz="1600" b="1" dirty="0" smtClean="0"/>
            <a:t> </a:t>
          </a:r>
          <a:r>
            <a:rPr lang="en-US" sz="1600" b="1" dirty="0" err="1" smtClean="0"/>
            <a:t>keuangan</a:t>
          </a:r>
          <a:r>
            <a:rPr lang="en-US" sz="1600" b="1" dirty="0" smtClean="0"/>
            <a:t> </a:t>
          </a:r>
          <a:r>
            <a:rPr lang="en-US" sz="1600" b="1" dirty="0" err="1" smtClean="0"/>
            <a:t>misalnya</a:t>
          </a:r>
          <a:r>
            <a:rPr lang="en-US" sz="1600" b="1" dirty="0" smtClean="0"/>
            <a:t> </a:t>
          </a:r>
          <a:r>
            <a:rPr lang="en-US" sz="1600" b="1" dirty="0" err="1" smtClean="0"/>
            <a:t>bidang</a:t>
          </a:r>
          <a:r>
            <a:rPr lang="en-US" sz="1600" b="1" dirty="0" smtClean="0"/>
            <a:t> </a:t>
          </a:r>
          <a:r>
            <a:rPr lang="en-US" sz="1600" b="1" dirty="0" err="1" smtClean="0"/>
            <a:t>politik</a:t>
          </a:r>
          <a:r>
            <a:rPr lang="en-US" sz="1600" b="1" dirty="0" smtClean="0"/>
            <a:t>, </a:t>
          </a:r>
          <a:r>
            <a:rPr lang="en-US" sz="1600" b="1" dirty="0" err="1" smtClean="0"/>
            <a:t>budaya</a:t>
          </a:r>
          <a:r>
            <a:rPr lang="en-US" sz="1600" b="1" dirty="0" smtClean="0"/>
            <a:t>, </a:t>
          </a:r>
          <a:r>
            <a:rPr lang="en-US" sz="1600" b="1" dirty="0" err="1" smtClean="0"/>
            <a:t>hankam</a:t>
          </a:r>
          <a:r>
            <a:rPr lang="en-US" sz="1600" b="1" dirty="0" smtClean="0"/>
            <a:t>, </a:t>
          </a:r>
          <a:r>
            <a:rPr lang="en-US" sz="1600" b="1" dirty="0" err="1" smtClean="0"/>
            <a:t>dll</a:t>
          </a:r>
          <a:endParaRPr lang="en-US" sz="1600" b="1" dirty="0"/>
        </a:p>
      </dgm:t>
    </dgm:pt>
    <dgm:pt modelId="{4075CB0C-F9C9-4838-9948-D37F19E7B10C}" type="parTrans" cxnId="{A19D691F-1138-48EB-B3AB-92026AF06AA2}">
      <dgm:prSet/>
      <dgm:spPr/>
      <dgm:t>
        <a:bodyPr/>
        <a:lstStyle/>
        <a:p>
          <a:endParaRPr lang="en-US"/>
        </a:p>
      </dgm:t>
    </dgm:pt>
    <dgm:pt modelId="{41DF896E-3675-4A8D-9690-D7C39D5B6AF5}" type="sibTrans" cxnId="{A19D691F-1138-48EB-B3AB-92026AF06AA2}">
      <dgm:prSet/>
      <dgm:spPr/>
      <dgm:t>
        <a:bodyPr/>
        <a:lstStyle/>
        <a:p>
          <a:endParaRPr lang="en-US"/>
        </a:p>
      </dgm:t>
    </dgm:pt>
    <dgm:pt modelId="{E97A6CE4-C8B5-4CC4-B350-5155EA122BB7}">
      <dgm:prSet phldrT="[Text]"/>
      <dgm:spPr/>
      <dgm:t>
        <a:bodyPr/>
        <a:lstStyle/>
        <a:p>
          <a:pPr algn="ctr"/>
          <a:r>
            <a:rPr lang="en-US" b="1" dirty="0" err="1" smtClean="0"/>
            <a:t>Stabilitas</a:t>
          </a:r>
          <a:r>
            <a:rPr lang="en-US" b="1" dirty="0" smtClean="0"/>
            <a:t>:</a:t>
          </a:r>
          <a:endParaRPr lang="en-US" b="1" dirty="0"/>
        </a:p>
      </dgm:t>
    </dgm:pt>
    <dgm:pt modelId="{62A36D46-2433-43A5-A7DC-CB895ABA3C2E}" type="parTrans" cxnId="{553E0B54-F8F3-4E28-B293-742B8A8A8FC8}">
      <dgm:prSet/>
      <dgm:spPr/>
      <dgm:t>
        <a:bodyPr/>
        <a:lstStyle/>
        <a:p>
          <a:endParaRPr lang="en-US"/>
        </a:p>
      </dgm:t>
    </dgm:pt>
    <dgm:pt modelId="{EC46B5C5-D8A2-4A55-930D-0307E51F4508}" type="sibTrans" cxnId="{553E0B54-F8F3-4E28-B293-742B8A8A8FC8}">
      <dgm:prSet/>
      <dgm:spPr/>
      <dgm:t>
        <a:bodyPr/>
        <a:lstStyle/>
        <a:p>
          <a:endParaRPr lang="en-US"/>
        </a:p>
      </dgm:t>
    </dgm:pt>
    <dgm:pt modelId="{758DC3D7-9CD4-42C1-BBEF-108385B5EF31}">
      <dgm:prSet phldrT="[Text]"/>
      <dgm:spPr/>
      <dgm:t>
        <a:bodyPr/>
        <a:lstStyle/>
        <a:p>
          <a:r>
            <a:rPr lang="en-US" b="1" dirty="0" err="1" smtClean="0"/>
            <a:t>Redistribusi</a:t>
          </a:r>
          <a:r>
            <a:rPr lang="en-US" b="1" dirty="0" smtClean="0"/>
            <a:t> </a:t>
          </a:r>
          <a:r>
            <a:rPr lang="en-US" b="1" dirty="0" err="1" smtClean="0"/>
            <a:t>Pendapatan</a:t>
          </a:r>
          <a:r>
            <a:rPr lang="en-US" dirty="0" smtClean="0"/>
            <a:t>:</a:t>
          </a:r>
          <a:endParaRPr lang="en-US" dirty="0"/>
        </a:p>
      </dgm:t>
    </dgm:pt>
    <dgm:pt modelId="{2232B5FD-EC38-4820-A5AE-325D1178F419}" type="parTrans" cxnId="{CFEBA34C-86C3-474B-8F30-9926740CDB13}">
      <dgm:prSet/>
      <dgm:spPr/>
      <dgm:t>
        <a:bodyPr/>
        <a:lstStyle/>
        <a:p>
          <a:endParaRPr lang="en-US"/>
        </a:p>
      </dgm:t>
    </dgm:pt>
    <dgm:pt modelId="{E30B47D6-AD9F-4B83-B575-09186E09D86B}" type="sibTrans" cxnId="{CFEBA34C-86C3-474B-8F30-9926740CDB13}">
      <dgm:prSet/>
      <dgm:spPr/>
      <dgm:t>
        <a:bodyPr/>
        <a:lstStyle/>
        <a:p>
          <a:endParaRPr lang="en-US"/>
        </a:p>
      </dgm:t>
    </dgm:pt>
    <dgm:pt modelId="{1222D5F5-AF72-44ED-9214-ED5C9830151E}">
      <dgm:prSet custT="1"/>
      <dgm:spPr/>
      <dgm:t>
        <a:bodyPr anchor="ctr" anchorCtr="0"/>
        <a:lstStyle/>
        <a:p>
          <a:pPr algn="just"/>
          <a:r>
            <a:rPr lang="en-US" sz="1400" b="1" dirty="0" err="1" smtClean="0"/>
            <a:t>Dengan</a:t>
          </a:r>
          <a:r>
            <a:rPr lang="en-US" sz="1400" b="1" dirty="0" smtClean="0"/>
            <a:t> </a:t>
          </a:r>
          <a:r>
            <a:rPr lang="en-US" sz="1400" b="1" dirty="0" err="1" smtClean="0"/>
            <a:t>adanya</a:t>
          </a:r>
          <a:r>
            <a:rPr lang="en-US" sz="1400" b="1" dirty="0" smtClean="0"/>
            <a:t> </a:t>
          </a:r>
          <a:r>
            <a:rPr lang="en-US" sz="1400" b="1" dirty="0" err="1" smtClean="0"/>
            <a:t>pajak</a:t>
          </a:r>
          <a:r>
            <a:rPr lang="en-US" sz="1400" b="1" dirty="0" smtClean="0"/>
            <a:t>, </a:t>
          </a:r>
          <a:r>
            <a:rPr lang="en-US" sz="1400" b="1" dirty="0" err="1" smtClean="0"/>
            <a:t>pemerintah</a:t>
          </a:r>
          <a:r>
            <a:rPr lang="en-US" sz="1400" b="1" dirty="0" smtClean="0"/>
            <a:t> </a:t>
          </a:r>
          <a:r>
            <a:rPr lang="en-US" sz="1400" b="1" dirty="0" err="1" smtClean="0"/>
            <a:t>memiliki</a:t>
          </a:r>
          <a:r>
            <a:rPr lang="en-US" sz="1400" b="1" dirty="0" smtClean="0"/>
            <a:t> </a:t>
          </a:r>
          <a:r>
            <a:rPr lang="en-US" sz="1400" b="1" dirty="0" err="1" smtClean="0"/>
            <a:t>dana</a:t>
          </a:r>
          <a:r>
            <a:rPr lang="en-US" sz="1400" b="1" dirty="0" smtClean="0"/>
            <a:t> </a:t>
          </a:r>
          <a:r>
            <a:rPr lang="en-US" sz="1400" b="1" dirty="0" err="1" smtClean="0"/>
            <a:t>untuk</a:t>
          </a:r>
          <a:r>
            <a:rPr lang="en-US" sz="1400" b="1" dirty="0" smtClean="0"/>
            <a:t> </a:t>
          </a:r>
          <a:r>
            <a:rPr lang="en-US" sz="1400" b="1" dirty="0" err="1" smtClean="0"/>
            <a:t>menjalankan</a:t>
          </a:r>
          <a:r>
            <a:rPr lang="en-US" sz="1400" b="1" dirty="0" smtClean="0"/>
            <a:t> </a:t>
          </a:r>
          <a:r>
            <a:rPr lang="en-US" sz="1400" b="1" dirty="0" err="1" smtClean="0"/>
            <a:t>kebijakan</a:t>
          </a:r>
          <a:r>
            <a:rPr lang="en-US" sz="1400" b="1" dirty="0" smtClean="0"/>
            <a:t> yang </a:t>
          </a:r>
          <a:r>
            <a:rPr lang="en-US" sz="1400" b="1" dirty="0" err="1" smtClean="0"/>
            <a:t>berhubungan</a:t>
          </a:r>
          <a:r>
            <a:rPr lang="en-US" sz="1400" b="1" dirty="0" smtClean="0"/>
            <a:t> </a:t>
          </a:r>
          <a:r>
            <a:rPr lang="en-US" sz="1400" b="1" dirty="0" err="1" smtClean="0"/>
            <a:t>dengan</a:t>
          </a:r>
          <a:r>
            <a:rPr lang="en-US" sz="1400" b="1" dirty="0" smtClean="0"/>
            <a:t> </a:t>
          </a:r>
          <a:r>
            <a:rPr lang="en-US" sz="1400" b="1" dirty="0" err="1" smtClean="0"/>
            <a:t>stabilitas</a:t>
          </a:r>
          <a:r>
            <a:rPr lang="en-US" sz="1400" b="1" dirty="0" smtClean="0"/>
            <a:t> </a:t>
          </a:r>
          <a:r>
            <a:rPr lang="en-US" sz="1400" b="1" dirty="0" err="1" smtClean="0"/>
            <a:t>harga</a:t>
          </a:r>
          <a:r>
            <a:rPr lang="en-US" sz="1400" b="1" dirty="0" smtClean="0"/>
            <a:t> </a:t>
          </a:r>
          <a:r>
            <a:rPr lang="en-US" sz="1400" b="1" dirty="0" err="1" smtClean="0"/>
            <a:t>sehingga</a:t>
          </a:r>
          <a:r>
            <a:rPr lang="en-US" sz="1400" b="1" dirty="0" smtClean="0"/>
            <a:t> </a:t>
          </a:r>
          <a:r>
            <a:rPr lang="en-US" sz="1400" b="1" dirty="0" err="1" smtClean="0">
              <a:hlinkClick xmlns:r="http://schemas.openxmlformats.org/officeDocument/2006/relationships" r:id="rId1" tooltip="Inflasi"/>
            </a:rPr>
            <a:t>inflasi</a:t>
          </a:r>
          <a:r>
            <a:rPr lang="en-US" sz="1400" b="1" dirty="0" smtClean="0"/>
            <a:t> </a:t>
          </a:r>
          <a:r>
            <a:rPr lang="en-US" sz="1400" b="1" dirty="0" err="1" smtClean="0"/>
            <a:t>dapat</a:t>
          </a:r>
          <a:r>
            <a:rPr lang="en-US" sz="1400" b="1" dirty="0" smtClean="0"/>
            <a:t> </a:t>
          </a:r>
          <a:r>
            <a:rPr lang="en-US" sz="1400" b="1" dirty="0" err="1" smtClean="0"/>
            <a:t>dikendalikan</a:t>
          </a:r>
          <a:r>
            <a:rPr lang="en-US" sz="1400" b="1" dirty="0" smtClean="0"/>
            <a:t>, Hal </a:t>
          </a:r>
          <a:r>
            <a:rPr lang="en-US" sz="1400" b="1" dirty="0" err="1" smtClean="0"/>
            <a:t>ini</a:t>
          </a:r>
          <a:r>
            <a:rPr lang="en-US" sz="1400" b="1" dirty="0" smtClean="0"/>
            <a:t> </a:t>
          </a:r>
          <a:r>
            <a:rPr lang="en-US" sz="1400" b="1" dirty="0" err="1" smtClean="0"/>
            <a:t>bisa</a:t>
          </a:r>
          <a:r>
            <a:rPr lang="en-US" sz="1400" b="1" dirty="0" smtClean="0"/>
            <a:t> </a:t>
          </a:r>
          <a:r>
            <a:rPr lang="en-US" sz="1400" b="1" dirty="0" err="1" smtClean="0"/>
            <a:t>dilakukan</a:t>
          </a:r>
          <a:r>
            <a:rPr lang="en-US" sz="1400" b="1" dirty="0" smtClean="0"/>
            <a:t> </a:t>
          </a:r>
          <a:r>
            <a:rPr lang="en-US" sz="1400" b="1" dirty="0" err="1" smtClean="0"/>
            <a:t>antara</a:t>
          </a:r>
          <a:r>
            <a:rPr lang="en-US" sz="1400" b="1" dirty="0" smtClean="0"/>
            <a:t> lain </a:t>
          </a:r>
          <a:r>
            <a:rPr lang="en-US" sz="1400" b="1" dirty="0" err="1" smtClean="0"/>
            <a:t>dengan</a:t>
          </a:r>
          <a:r>
            <a:rPr lang="en-US" sz="1400" b="1" dirty="0" smtClean="0"/>
            <a:t> </a:t>
          </a:r>
          <a:r>
            <a:rPr lang="en-US" sz="1400" b="1" dirty="0" err="1" smtClean="0"/>
            <a:t>jalan</a:t>
          </a:r>
          <a:r>
            <a:rPr lang="en-US" sz="1400" b="1" dirty="0" smtClean="0"/>
            <a:t> </a:t>
          </a:r>
          <a:r>
            <a:rPr lang="en-US" sz="1400" b="1" dirty="0" err="1" smtClean="0"/>
            <a:t>mengatur</a:t>
          </a:r>
          <a:r>
            <a:rPr lang="en-US" sz="1400" b="1" dirty="0" smtClean="0"/>
            <a:t> </a:t>
          </a:r>
          <a:r>
            <a:rPr lang="en-US" sz="1400" b="1" dirty="0" err="1" smtClean="0"/>
            <a:t>peredaran</a:t>
          </a:r>
          <a:r>
            <a:rPr lang="en-US" sz="1400" b="1" dirty="0" smtClean="0"/>
            <a:t> </a:t>
          </a:r>
          <a:r>
            <a:rPr lang="en-US" sz="1400" b="1" dirty="0" err="1" smtClean="0"/>
            <a:t>uang</a:t>
          </a:r>
          <a:r>
            <a:rPr lang="en-US" sz="1400" b="1" dirty="0" smtClean="0"/>
            <a:t> </a:t>
          </a:r>
          <a:r>
            <a:rPr lang="en-US" sz="1400" b="1" dirty="0" err="1" smtClean="0"/>
            <a:t>di</a:t>
          </a:r>
          <a:r>
            <a:rPr lang="en-US" sz="1400" b="1" dirty="0" smtClean="0"/>
            <a:t> </a:t>
          </a:r>
          <a:r>
            <a:rPr lang="en-US" sz="1400" b="1" dirty="0" err="1" smtClean="0"/>
            <a:t>masyarakat</a:t>
          </a:r>
          <a:r>
            <a:rPr lang="en-US" sz="1400" b="1" dirty="0" smtClean="0"/>
            <a:t>, </a:t>
          </a:r>
          <a:r>
            <a:rPr lang="en-US" sz="1400" b="1" dirty="0" err="1" smtClean="0"/>
            <a:t>pemungutan</a:t>
          </a:r>
          <a:r>
            <a:rPr lang="en-US" sz="1400" b="1" dirty="0" smtClean="0"/>
            <a:t> </a:t>
          </a:r>
          <a:r>
            <a:rPr lang="en-US" sz="1400" b="1" dirty="0" err="1" smtClean="0"/>
            <a:t>pajak</a:t>
          </a:r>
          <a:r>
            <a:rPr lang="en-US" sz="1400" b="1" dirty="0" smtClean="0"/>
            <a:t>, </a:t>
          </a:r>
          <a:r>
            <a:rPr lang="en-US" sz="1400" b="1" dirty="0" err="1" smtClean="0"/>
            <a:t>penggunaan</a:t>
          </a:r>
          <a:r>
            <a:rPr lang="en-US" sz="1400" b="1" dirty="0" smtClean="0"/>
            <a:t> </a:t>
          </a:r>
          <a:r>
            <a:rPr lang="en-US" sz="1400" b="1" dirty="0" err="1" smtClean="0"/>
            <a:t>pajak</a:t>
          </a:r>
          <a:r>
            <a:rPr lang="en-US" sz="1400" b="1" dirty="0" smtClean="0"/>
            <a:t> yang </a:t>
          </a:r>
          <a:r>
            <a:rPr lang="en-US" sz="1400" b="1" dirty="0" err="1" smtClean="0"/>
            <a:t>efektif</a:t>
          </a:r>
          <a:r>
            <a:rPr lang="en-US" sz="1400" b="1" dirty="0" smtClean="0"/>
            <a:t> </a:t>
          </a:r>
          <a:r>
            <a:rPr lang="en-US" sz="1400" b="1" dirty="0" err="1" smtClean="0"/>
            <a:t>dan</a:t>
          </a:r>
          <a:r>
            <a:rPr lang="en-US" sz="1400" b="1" dirty="0" smtClean="0"/>
            <a:t> </a:t>
          </a:r>
          <a:r>
            <a:rPr lang="en-US" sz="1400" b="1" dirty="0" err="1" smtClean="0"/>
            <a:t>efisien</a:t>
          </a:r>
          <a:endParaRPr lang="en-US" sz="1400" b="1" dirty="0"/>
        </a:p>
      </dgm:t>
    </dgm:pt>
    <dgm:pt modelId="{EF8D529D-D8E4-4ACC-8907-D6CCA8BBB5D6}" type="parTrans" cxnId="{9EACB591-C61B-4789-A1B5-2F70280ECCD7}">
      <dgm:prSet/>
      <dgm:spPr/>
      <dgm:t>
        <a:bodyPr/>
        <a:lstStyle/>
        <a:p>
          <a:endParaRPr lang="en-US"/>
        </a:p>
      </dgm:t>
    </dgm:pt>
    <dgm:pt modelId="{9F5480D4-862B-40C0-A419-695FC126150D}" type="sibTrans" cxnId="{9EACB591-C61B-4789-A1B5-2F70280ECCD7}">
      <dgm:prSet/>
      <dgm:spPr/>
      <dgm:t>
        <a:bodyPr/>
        <a:lstStyle/>
        <a:p>
          <a:endParaRPr lang="en-US"/>
        </a:p>
      </dgm:t>
    </dgm:pt>
    <dgm:pt modelId="{BF357043-5E9E-4BB0-A583-C09B78234301}">
      <dgm:prSet custT="1"/>
      <dgm:spPr/>
      <dgm:t>
        <a:bodyPr anchor="ctr" anchorCtr="0"/>
        <a:lstStyle/>
        <a:p>
          <a:pPr algn="just"/>
          <a:r>
            <a:rPr lang="en-US" sz="1600" b="1" dirty="0" err="1" smtClean="0"/>
            <a:t>Pajak</a:t>
          </a:r>
          <a:r>
            <a:rPr lang="en-US" sz="1600" b="1" dirty="0" smtClean="0"/>
            <a:t> yang </a:t>
          </a:r>
          <a:r>
            <a:rPr lang="en-US" sz="1600" b="1" dirty="0" err="1" smtClean="0"/>
            <a:t>sudah</a:t>
          </a:r>
          <a:r>
            <a:rPr lang="en-US" sz="1600" b="1" dirty="0" smtClean="0"/>
            <a:t> </a:t>
          </a:r>
          <a:r>
            <a:rPr lang="en-US" sz="1600" b="1" dirty="0" err="1" smtClean="0"/>
            <a:t>dipungut</a:t>
          </a:r>
          <a:r>
            <a:rPr lang="en-US" sz="1600" b="1" dirty="0" smtClean="0"/>
            <a:t> </a:t>
          </a:r>
          <a:r>
            <a:rPr lang="en-US" sz="1600" b="1" dirty="0" err="1" smtClean="0"/>
            <a:t>oleh</a:t>
          </a:r>
          <a:r>
            <a:rPr lang="en-US" sz="1600" b="1" dirty="0" smtClean="0"/>
            <a:t> </a:t>
          </a:r>
          <a:r>
            <a:rPr lang="en-US" sz="1600" b="1" dirty="0" err="1" smtClean="0"/>
            <a:t>negara</a:t>
          </a:r>
          <a:r>
            <a:rPr lang="en-US" sz="1600" b="1" dirty="0" smtClean="0"/>
            <a:t> </a:t>
          </a:r>
          <a:r>
            <a:rPr lang="en-US" sz="1600" b="1" dirty="0" err="1" smtClean="0"/>
            <a:t>dari</a:t>
          </a:r>
          <a:r>
            <a:rPr lang="en-US" sz="1600" b="1" dirty="0" smtClean="0"/>
            <a:t> </a:t>
          </a:r>
          <a:r>
            <a:rPr lang="en-US" sz="1600" b="1" dirty="0" err="1" smtClean="0"/>
            <a:t>orang-orang</a:t>
          </a:r>
          <a:r>
            <a:rPr lang="en-US" sz="1600" b="1" dirty="0" smtClean="0"/>
            <a:t> yang </a:t>
          </a:r>
          <a:r>
            <a:rPr lang="en-US" sz="1600" b="1" dirty="0" err="1" smtClean="0"/>
            <a:t>pantas</a:t>
          </a:r>
          <a:r>
            <a:rPr lang="en-US" sz="1600" b="1" dirty="0" smtClean="0"/>
            <a:t> </a:t>
          </a:r>
          <a:r>
            <a:rPr lang="en-US" sz="1600" b="1" dirty="0" err="1" smtClean="0"/>
            <a:t>kena</a:t>
          </a:r>
          <a:r>
            <a:rPr lang="en-US" sz="1600" b="1" dirty="0" smtClean="0"/>
            <a:t> </a:t>
          </a:r>
          <a:r>
            <a:rPr lang="en-US" sz="1600" b="1" dirty="0" err="1" smtClean="0"/>
            <a:t>pajak</a:t>
          </a:r>
          <a:r>
            <a:rPr lang="en-US" sz="1600" b="1" dirty="0" smtClean="0"/>
            <a:t> (</a:t>
          </a:r>
          <a:r>
            <a:rPr lang="en-US" sz="1600" b="1" dirty="0" err="1" smtClean="0"/>
            <a:t>berkecukupan</a:t>
          </a:r>
          <a:r>
            <a:rPr lang="en-US" sz="1600" b="1" dirty="0" smtClean="0"/>
            <a:t>) </a:t>
          </a:r>
          <a:r>
            <a:rPr lang="en-US" sz="1600" b="1" dirty="0" err="1" smtClean="0"/>
            <a:t>akan</a:t>
          </a:r>
          <a:r>
            <a:rPr lang="en-US" sz="1600" b="1" dirty="0" smtClean="0"/>
            <a:t> </a:t>
          </a:r>
          <a:r>
            <a:rPr lang="en-US" sz="1600" b="1" dirty="0" err="1" smtClean="0"/>
            <a:t>digunakan</a:t>
          </a:r>
          <a:r>
            <a:rPr lang="en-US" sz="1600" b="1" dirty="0" smtClean="0"/>
            <a:t> </a:t>
          </a:r>
          <a:r>
            <a:rPr lang="en-US" sz="1600" b="1" dirty="0" err="1" smtClean="0"/>
            <a:t>untuk</a:t>
          </a:r>
          <a:r>
            <a:rPr lang="en-US" sz="1600" b="1" dirty="0" smtClean="0"/>
            <a:t> </a:t>
          </a:r>
          <a:r>
            <a:rPr lang="en-US" sz="1600" b="1" dirty="0" err="1" smtClean="0"/>
            <a:t>membiayai</a:t>
          </a:r>
          <a:r>
            <a:rPr lang="en-US" sz="1600" b="1" dirty="0" smtClean="0"/>
            <a:t> </a:t>
          </a:r>
          <a:r>
            <a:rPr lang="en-US" sz="1600" b="1" dirty="0" err="1" smtClean="0"/>
            <a:t>semua</a:t>
          </a:r>
          <a:r>
            <a:rPr lang="en-US" sz="1600" b="1" dirty="0" smtClean="0"/>
            <a:t> </a:t>
          </a:r>
          <a:r>
            <a:rPr lang="en-US" sz="1600" b="1" dirty="0" err="1" smtClean="0"/>
            <a:t>kepentingan</a:t>
          </a:r>
          <a:r>
            <a:rPr lang="en-US" sz="1600" b="1" dirty="0" smtClean="0"/>
            <a:t> </a:t>
          </a:r>
          <a:r>
            <a:rPr lang="en-US" sz="1600" b="1" dirty="0" err="1" smtClean="0"/>
            <a:t>umum</a:t>
          </a:r>
          <a:endParaRPr lang="en-US" sz="1600" b="1" dirty="0"/>
        </a:p>
      </dgm:t>
    </dgm:pt>
    <dgm:pt modelId="{E6716FB7-45A8-482D-B60B-4B4C4790FA90}" type="parTrans" cxnId="{CE3C8EB2-32C8-4B13-84BA-541682BCCC21}">
      <dgm:prSet/>
      <dgm:spPr/>
      <dgm:t>
        <a:bodyPr/>
        <a:lstStyle/>
        <a:p>
          <a:endParaRPr lang="en-US"/>
        </a:p>
      </dgm:t>
    </dgm:pt>
    <dgm:pt modelId="{3DFE0E48-60CF-489E-86DC-586F334E6275}" type="sibTrans" cxnId="{CE3C8EB2-32C8-4B13-84BA-541682BCCC21}">
      <dgm:prSet/>
      <dgm:spPr/>
      <dgm:t>
        <a:bodyPr/>
        <a:lstStyle/>
        <a:p>
          <a:endParaRPr lang="en-US"/>
        </a:p>
      </dgm:t>
    </dgm:pt>
    <dgm:pt modelId="{EF0142F8-F4D6-4171-910B-D86ED83FCFCD}" type="pres">
      <dgm:prSet presAssocID="{7BF8C135-DDDD-406D-A76C-CCA9CF34F3E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F688027-A529-4B74-9FFB-F49522E05B6F}" type="pres">
      <dgm:prSet presAssocID="{434C5184-9338-47DC-B38F-730320A5396E}" presName="linNode" presStyleCnt="0"/>
      <dgm:spPr/>
    </dgm:pt>
    <dgm:pt modelId="{CBBC8B80-E054-42CE-BC57-C438C7D7336A}" type="pres">
      <dgm:prSet presAssocID="{434C5184-9338-47DC-B38F-730320A5396E}" presName="parentShp" presStyleLbl="node1" presStyleIdx="0" presStyleCnt="4" custScaleX="69437" custScaleY="86520" custLinFactNeighborX="-5933" custLinFactNeighborY="26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A2192A-73ED-4123-988E-C118987EED00}" type="pres">
      <dgm:prSet presAssocID="{434C5184-9338-47DC-B38F-730320A5396E}" presName="childShp" presStyleLbl="bgAccFollowNode1" presStyleIdx="0" presStyleCnt="4" custScaleX="112326" custScaleY="100330" custLinFactNeighborX="-2045" custLinFactNeighborY="63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8955B7-65E3-4853-8213-5C5C7387AF31}" type="pres">
      <dgm:prSet presAssocID="{BAF376A8-2CC8-4092-AEF9-3B2B6181D5D0}" presName="spacing" presStyleCnt="0"/>
      <dgm:spPr/>
    </dgm:pt>
    <dgm:pt modelId="{FBCEC2D2-9754-4661-ADF3-AE5C0FE92A41}" type="pres">
      <dgm:prSet presAssocID="{6619BB22-318F-4D99-A361-332CFB1B6C7C}" presName="linNode" presStyleCnt="0"/>
      <dgm:spPr/>
    </dgm:pt>
    <dgm:pt modelId="{F7FE55F6-716E-4CD2-A431-FF15D7E39C99}" type="pres">
      <dgm:prSet presAssocID="{6619BB22-318F-4D99-A361-332CFB1B6C7C}" presName="parentShp" presStyleLbl="node1" presStyleIdx="1" presStyleCnt="4" custScaleX="69436" custScaleY="104412" custLinFactNeighborX="-1381" custLinFactNeighborY="107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85E61F-458A-4C3E-9ACB-BF9009F98919}" type="pres">
      <dgm:prSet presAssocID="{6619BB22-318F-4D99-A361-332CFB1B6C7C}" presName="childShp" presStyleLbl="bgAccFollowNode1" presStyleIdx="1" presStyleCnt="4" custScaleX="115133" custScaleY="144016" custLinFactNeighborX="2044" custLinFactNeighborY="98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BCAB93-351A-4EC3-A713-C83563AB4E15}" type="pres">
      <dgm:prSet presAssocID="{0161D7CE-43E4-46C8-8DB2-35C6533E6D0C}" presName="spacing" presStyleCnt="0"/>
      <dgm:spPr/>
    </dgm:pt>
    <dgm:pt modelId="{BE8041CD-8EE2-41F6-BFFF-FB6C449E88A3}" type="pres">
      <dgm:prSet presAssocID="{E97A6CE4-C8B5-4CC4-B350-5155EA122BB7}" presName="linNode" presStyleCnt="0"/>
      <dgm:spPr/>
    </dgm:pt>
    <dgm:pt modelId="{47046E59-7766-4054-93DC-2F370AE9561D}" type="pres">
      <dgm:prSet presAssocID="{E97A6CE4-C8B5-4CC4-B350-5155EA122BB7}" presName="parentShp" presStyleLbl="node1" presStyleIdx="2" presStyleCnt="4" custScaleX="68589" custScaleY="106544" custLinFactNeighborX="-1413" custLinFactNeighborY="145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79D42B-0604-4737-9658-69A75B32E0F1}" type="pres">
      <dgm:prSet presAssocID="{E97A6CE4-C8B5-4CC4-B350-5155EA122BB7}" presName="childShp" presStyleLbl="bgAccFollowNode1" presStyleIdx="2" presStyleCnt="4" custScaleX="117841" custScaleY="138156" custLinFactNeighborX="4620" custLinFactNeighborY="111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65B019-6558-4DB8-A1F4-F2F0957F2C1F}" type="pres">
      <dgm:prSet presAssocID="{EC46B5C5-D8A2-4A55-930D-0307E51F4508}" presName="spacing" presStyleCnt="0"/>
      <dgm:spPr/>
    </dgm:pt>
    <dgm:pt modelId="{40C83EFE-8635-493B-A187-F91DFCAABB27}" type="pres">
      <dgm:prSet presAssocID="{758DC3D7-9CD4-42C1-BBEF-108385B5EF31}" presName="linNode" presStyleCnt="0"/>
      <dgm:spPr/>
    </dgm:pt>
    <dgm:pt modelId="{E014320D-51EA-4F03-A9BE-81578E6ECD45}" type="pres">
      <dgm:prSet presAssocID="{758DC3D7-9CD4-42C1-BBEF-108385B5EF31}" presName="parentShp" presStyleLbl="node1" presStyleIdx="3" presStyleCnt="4" custScaleX="64044" custScaleY="72462" custLinFactNeighborX="-2825" custLinFactNeighborY="-41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92A2AC-19C4-41DA-BD19-D49D64B5D6BB}" type="pres">
      <dgm:prSet presAssocID="{758DC3D7-9CD4-42C1-BBEF-108385B5EF31}" presName="childShp" presStyleLbl="bgAccFollowNode1" presStyleIdx="3" presStyleCnt="4" custScaleX="113908" custLinFactNeighborX="1938" custLinFactNeighborY="39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4FC63A-0B66-4D82-BD38-09357069885B}" type="presOf" srcId="{758DC3D7-9CD4-42C1-BBEF-108385B5EF31}" destId="{E014320D-51EA-4F03-A9BE-81578E6ECD45}" srcOrd="0" destOrd="0" presId="urn:microsoft.com/office/officeart/2005/8/layout/vList6"/>
    <dgm:cxn modelId="{0B5687A9-4B0F-48F5-96FA-2690D7A5C687}" type="presOf" srcId="{96D4920B-FA56-44D9-925B-7966481A8ECE}" destId="{A485E61F-458A-4C3E-9ACB-BF9009F98919}" srcOrd="0" destOrd="0" presId="urn:microsoft.com/office/officeart/2005/8/layout/vList6"/>
    <dgm:cxn modelId="{553E0B54-F8F3-4E28-B293-742B8A8A8FC8}" srcId="{7BF8C135-DDDD-406D-A76C-CCA9CF34F3E1}" destId="{E97A6CE4-C8B5-4CC4-B350-5155EA122BB7}" srcOrd="2" destOrd="0" parTransId="{62A36D46-2433-43A5-A7DC-CB895ABA3C2E}" sibTransId="{EC46B5C5-D8A2-4A55-930D-0307E51F4508}"/>
    <dgm:cxn modelId="{A19D691F-1138-48EB-B3AB-92026AF06AA2}" srcId="{6619BB22-318F-4D99-A361-332CFB1B6C7C}" destId="{96D4920B-FA56-44D9-925B-7966481A8ECE}" srcOrd="0" destOrd="0" parTransId="{4075CB0C-F9C9-4838-9948-D37F19E7B10C}" sibTransId="{41DF896E-3675-4A8D-9690-D7C39D5B6AF5}"/>
    <dgm:cxn modelId="{127A04BE-5FDF-486D-B9BE-7790B54F95E7}" type="presOf" srcId="{1222D5F5-AF72-44ED-9214-ED5C9830151E}" destId="{0D79D42B-0604-4737-9658-69A75B32E0F1}" srcOrd="0" destOrd="0" presId="urn:microsoft.com/office/officeart/2005/8/layout/vList6"/>
    <dgm:cxn modelId="{C853E528-1622-45F9-82C6-9B106DF518ED}" type="presOf" srcId="{BF357043-5E9E-4BB0-A583-C09B78234301}" destId="{D992A2AC-19C4-41DA-BD19-D49D64B5D6BB}" srcOrd="0" destOrd="0" presId="urn:microsoft.com/office/officeart/2005/8/layout/vList6"/>
    <dgm:cxn modelId="{1E9AB14D-E5D7-41EB-95D8-515E85E0DDBB}" srcId="{434C5184-9338-47DC-B38F-730320A5396E}" destId="{B62C5672-B050-4546-98ED-FA760A609EA7}" srcOrd="0" destOrd="0" parTransId="{021E8627-F885-4157-99E6-520C4C196522}" sibTransId="{7D9A9AF5-D85C-4B45-9AF7-62070C82D2BE}"/>
    <dgm:cxn modelId="{431226D7-0034-4AE6-9E09-657B53FA0626}" srcId="{7BF8C135-DDDD-406D-A76C-CCA9CF34F3E1}" destId="{6619BB22-318F-4D99-A361-332CFB1B6C7C}" srcOrd="1" destOrd="0" parTransId="{815A75BD-7958-4B0F-A5ED-B6A11F583588}" sibTransId="{0161D7CE-43E4-46C8-8DB2-35C6533E6D0C}"/>
    <dgm:cxn modelId="{CFEBA34C-86C3-474B-8F30-9926740CDB13}" srcId="{7BF8C135-DDDD-406D-A76C-CCA9CF34F3E1}" destId="{758DC3D7-9CD4-42C1-BBEF-108385B5EF31}" srcOrd="3" destOrd="0" parTransId="{2232B5FD-EC38-4820-A5AE-325D1178F419}" sibTransId="{E30B47D6-AD9F-4B83-B575-09186E09D86B}"/>
    <dgm:cxn modelId="{57F0AD04-B65F-471B-8BA2-A79D999D4313}" type="presOf" srcId="{B62C5672-B050-4546-98ED-FA760A609EA7}" destId="{7CA2192A-73ED-4123-988E-C118987EED00}" srcOrd="0" destOrd="0" presId="urn:microsoft.com/office/officeart/2005/8/layout/vList6"/>
    <dgm:cxn modelId="{CE3C8EB2-32C8-4B13-84BA-541682BCCC21}" srcId="{758DC3D7-9CD4-42C1-BBEF-108385B5EF31}" destId="{BF357043-5E9E-4BB0-A583-C09B78234301}" srcOrd="0" destOrd="0" parTransId="{E6716FB7-45A8-482D-B60B-4B4C4790FA90}" sibTransId="{3DFE0E48-60CF-489E-86DC-586F334E6275}"/>
    <dgm:cxn modelId="{D0816D0E-518E-48BC-889D-DED3EE8E3EB8}" type="presOf" srcId="{7BF8C135-DDDD-406D-A76C-CCA9CF34F3E1}" destId="{EF0142F8-F4D6-4171-910B-D86ED83FCFCD}" srcOrd="0" destOrd="0" presId="urn:microsoft.com/office/officeart/2005/8/layout/vList6"/>
    <dgm:cxn modelId="{7FD249AD-6B05-446A-B8C8-79C6F88AB464}" type="presOf" srcId="{E97A6CE4-C8B5-4CC4-B350-5155EA122BB7}" destId="{47046E59-7766-4054-93DC-2F370AE9561D}" srcOrd="0" destOrd="0" presId="urn:microsoft.com/office/officeart/2005/8/layout/vList6"/>
    <dgm:cxn modelId="{6EC605C3-0B64-4F25-AF1A-993BC08B8D34}" srcId="{7BF8C135-DDDD-406D-A76C-CCA9CF34F3E1}" destId="{434C5184-9338-47DC-B38F-730320A5396E}" srcOrd="0" destOrd="0" parTransId="{283BFFC3-9B09-4908-860D-92D3CF5EEA6D}" sibTransId="{BAF376A8-2CC8-4092-AEF9-3B2B6181D5D0}"/>
    <dgm:cxn modelId="{70632AB6-B811-4168-9804-60AE092F28CE}" type="presOf" srcId="{434C5184-9338-47DC-B38F-730320A5396E}" destId="{CBBC8B80-E054-42CE-BC57-C438C7D7336A}" srcOrd="0" destOrd="0" presId="urn:microsoft.com/office/officeart/2005/8/layout/vList6"/>
    <dgm:cxn modelId="{9EACB591-C61B-4789-A1B5-2F70280ECCD7}" srcId="{E97A6CE4-C8B5-4CC4-B350-5155EA122BB7}" destId="{1222D5F5-AF72-44ED-9214-ED5C9830151E}" srcOrd="0" destOrd="0" parTransId="{EF8D529D-D8E4-4ACC-8907-D6CCA8BBB5D6}" sibTransId="{9F5480D4-862B-40C0-A419-695FC126150D}"/>
    <dgm:cxn modelId="{A8D80092-6FB3-4306-8F51-CD2CDFE3F260}" type="presOf" srcId="{6619BB22-318F-4D99-A361-332CFB1B6C7C}" destId="{F7FE55F6-716E-4CD2-A431-FF15D7E39C99}" srcOrd="0" destOrd="0" presId="urn:microsoft.com/office/officeart/2005/8/layout/vList6"/>
    <dgm:cxn modelId="{1FAC89DA-43C0-4242-8F79-67AB34CDA0A8}" type="presParOf" srcId="{EF0142F8-F4D6-4171-910B-D86ED83FCFCD}" destId="{EF688027-A529-4B74-9FFB-F49522E05B6F}" srcOrd="0" destOrd="0" presId="urn:microsoft.com/office/officeart/2005/8/layout/vList6"/>
    <dgm:cxn modelId="{20E5F4B3-4CE7-40BC-8FFB-83EBD4E6A7CD}" type="presParOf" srcId="{EF688027-A529-4B74-9FFB-F49522E05B6F}" destId="{CBBC8B80-E054-42CE-BC57-C438C7D7336A}" srcOrd="0" destOrd="0" presId="urn:microsoft.com/office/officeart/2005/8/layout/vList6"/>
    <dgm:cxn modelId="{D8AE1715-C4C0-4D57-B125-FF888F3159F5}" type="presParOf" srcId="{EF688027-A529-4B74-9FFB-F49522E05B6F}" destId="{7CA2192A-73ED-4123-988E-C118987EED00}" srcOrd="1" destOrd="0" presId="urn:microsoft.com/office/officeart/2005/8/layout/vList6"/>
    <dgm:cxn modelId="{7C8DFFBC-3AB3-467F-8685-7FF54734C03C}" type="presParOf" srcId="{EF0142F8-F4D6-4171-910B-D86ED83FCFCD}" destId="{568955B7-65E3-4853-8213-5C5C7387AF31}" srcOrd="1" destOrd="0" presId="urn:microsoft.com/office/officeart/2005/8/layout/vList6"/>
    <dgm:cxn modelId="{4F4E1157-BC74-4775-8E61-E8D2F64A2C27}" type="presParOf" srcId="{EF0142F8-F4D6-4171-910B-D86ED83FCFCD}" destId="{FBCEC2D2-9754-4661-ADF3-AE5C0FE92A41}" srcOrd="2" destOrd="0" presId="urn:microsoft.com/office/officeart/2005/8/layout/vList6"/>
    <dgm:cxn modelId="{B26F5F74-FF16-4F53-99E7-AC87FE4BDA6C}" type="presParOf" srcId="{FBCEC2D2-9754-4661-ADF3-AE5C0FE92A41}" destId="{F7FE55F6-716E-4CD2-A431-FF15D7E39C99}" srcOrd="0" destOrd="0" presId="urn:microsoft.com/office/officeart/2005/8/layout/vList6"/>
    <dgm:cxn modelId="{D64C5E28-A716-4564-9FEC-F68815B589E7}" type="presParOf" srcId="{FBCEC2D2-9754-4661-ADF3-AE5C0FE92A41}" destId="{A485E61F-458A-4C3E-9ACB-BF9009F98919}" srcOrd="1" destOrd="0" presId="urn:microsoft.com/office/officeart/2005/8/layout/vList6"/>
    <dgm:cxn modelId="{F1CF6187-203F-46B5-84A5-D8FF3B795864}" type="presParOf" srcId="{EF0142F8-F4D6-4171-910B-D86ED83FCFCD}" destId="{4DBCAB93-351A-4EC3-A713-C83563AB4E15}" srcOrd="3" destOrd="0" presId="urn:microsoft.com/office/officeart/2005/8/layout/vList6"/>
    <dgm:cxn modelId="{A480394D-EDCE-4B30-A6FE-7F3913B5E7CF}" type="presParOf" srcId="{EF0142F8-F4D6-4171-910B-D86ED83FCFCD}" destId="{BE8041CD-8EE2-41F6-BFFF-FB6C449E88A3}" srcOrd="4" destOrd="0" presId="urn:microsoft.com/office/officeart/2005/8/layout/vList6"/>
    <dgm:cxn modelId="{DF2D3802-9149-4EFA-81C5-D41F5F1B696E}" type="presParOf" srcId="{BE8041CD-8EE2-41F6-BFFF-FB6C449E88A3}" destId="{47046E59-7766-4054-93DC-2F370AE9561D}" srcOrd="0" destOrd="0" presId="urn:microsoft.com/office/officeart/2005/8/layout/vList6"/>
    <dgm:cxn modelId="{E005C463-F890-437D-828C-A1194FF8150F}" type="presParOf" srcId="{BE8041CD-8EE2-41F6-BFFF-FB6C449E88A3}" destId="{0D79D42B-0604-4737-9658-69A75B32E0F1}" srcOrd="1" destOrd="0" presId="urn:microsoft.com/office/officeart/2005/8/layout/vList6"/>
    <dgm:cxn modelId="{E2B23886-35D8-4803-972C-F71C04D5DA75}" type="presParOf" srcId="{EF0142F8-F4D6-4171-910B-D86ED83FCFCD}" destId="{0265B019-6558-4DB8-A1F4-F2F0957F2C1F}" srcOrd="5" destOrd="0" presId="urn:microsoft.com/office/officeart/2005/8/layout/vList6"/>
    <dgm:cxn modelId="{DC2A38B6-19B0-4301-B1A7-5099700370D2}" type="presParOf" srcId="{EF0142F8-F4D6-4171-910B-D86ED83FCFCD}" destId="{40C83EFE-8635-493B-A187-F91DFCAABB27}" srcOrd="6" destOrd="0" presId="urn:microsoft.com/office/officeart/2005/8/layout/vList6"/>
    <dgm:cxn modelId="{3BE29D68-63F2-4261-BD9A-D4716425F921}" type="presParOf" srcId="{40C83EFE-8635-493B-A187-F91DFCAABB27}" destId="{E014320D-51EA-4F03-A9BE-81578E6ECD45}" srcOrd="0" destOrd="0" presId="urn:microsoft.com/office/officeart/2005/8/layout/vList6"/>
    <dgm:cxn modelId="{8DFB045D-B5FA-4BF1-8B54-A34D277454B6}" type="presParOf" srcId="{40C83EFE-8635-493B-A187-F91DFCAABB27}" destId="{D992A2AC-19C4-41DA-BD19-D49D64B5D6BB}" srcOrd="1" destOrd="0" presId="urn:microsoft.com/office/officeart/2005/8/layout/v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144516-2BF9-4EF7-8AB5-FB4FC95C5CE9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>
        <a:scene3d>
          <a:camera prst="orthographicFront"/>
          <a:lightRig rig="sunrise" dir="t"/>
        </a:scene3d>
      </dgm:spPr>
      <dgm:t>
        <a:bodyPr/>
        <a:lstStyle/>
        <a:p>
          <a:endParaRPr lang="en-US"/>
        </a:p>
      </dgm:t>
    </dgm:pt>
    <dgm:pt modelId="{B0BF3D8A-1D22-4900-AF7B-E919C9E8EAA4}">
      <dgm:prSet phldrT="[Text]"/>
      <dgm:spPr>
        <a:sp3d extrusionH="114300" prstMaterial="metal">
          <a:bevelT w="158750" h="114300" prst="artDeco"/>
        </a:sp3d>
      </dgm:spPr>
      <dgm:t>
        <a:bodyPr/>
        <a:lstStyle/>
        <a:p>
          <a:r>
            <a:rPr lang="en-US" dirty="0" err="1" smtClean="0"/>
            <a:t>Pemungut</a:t>
          </a:r>
          <a:endParaRPr lang="en-US" dirty="0"/>
        </a:p>
      </dgm:t>
    </dgm:pt>
    <dgm:pt modelId="{BE233C08-317A-4D5F-A4D6-FA33B6BC5D2F}" type="parTrans" cxnId="{29A27C62-DE01-40A8-BCA4-4784BEC41429}">
      <dgm:prSet/>
      <dgm:spPr/>
      <dgm:t>
        <a:bodyPr/>
        <a:lstStyle/>
        <a:p>
          <a:endParaRPr lang="en-US"/>
        </a:p>
      </dgm:t>
    </dgm:pt>
    <dgm:pt modelId="{B5B7A5AC-2617-49F4-B87A-76FC6C664611}" type="sibTrans" cxnId="{29A27C62-DE01-40A8-BCA4-4784BEC41429}">
      <dgm:prSet/>
      <dgm:spPr/>
      <dgm:t>
        <a:bodyPr/>
        <a:lstStyle/>
        <a:p>
          <a:endParaRPr lang="en-US"/>
        </a:p>
      </dgm:t>
    </dgm:pt>
    <dgm:pt modelId="{9B2BE655-3ADB-42E3-A6E8-022AF2536D0E}">
      <dgm:prSet phldrT="[Text]"/>
      <dgm:spPr>
        <a:sp3d extrusionH="114300" prstMaterial="metal">
          <a:bevelT w="158750" h="114300" prst="artDeco"/>
        </a:sp3d>
      </dgm:spPr>
      <dgm:t>
        <a:bodyPr/>
        <a:lstStyle/>
        <a:p>
          <a:r>
            <a:rPr lang="en-US" b="1" u="sng" dirty="0" err="1" smtClean="0"/>
            <a:t>Pajak</a:t>
          </a:r>
          <a:r>
            <a:rPr lang="en-US" b="1" u="sng" dirty="0" smtClean="0"/>
            <a:t> </a:t>
          </a:r>
          <a:r>
            <a:rPr lang="en-US" b="1" u="sng" dirty="0" err="1" smtClean="0"/>
            <a:t>Pusat</a:t>
          </a:r>
          <a:r>
            <a:rPr lang="en-US" b="1" u="sng" dirty="0" smtClean="0"/>
            <a:t> :</a:t>
          </a:r>
        </a:p>
        <a:p>
          <a:r>
            <a:rPr lang="en-US" b="1" dirty="0" err="1" smtClean="0"/>
            <a:t>PPh</a:t>
          </a:r>
          <a:r>
            <a:rPr lang="en-US" b="1" dirty="0" smtClean="0"/>
            <a:t>, PPN/</a:t>
          </a:r>
          <a:r>
            <a:rPr lang="en-US" b="1" dirty="0" err="1" smtClean="0"/>
            <a:t>PPn</a:t>
          </a:r>
          <a:r>
            <a:rPr lang="en-US" b="1" dirty="0" smtClean="0"/>
            <a:t> BM,PBB, Bea </a:t>
          </a:r>
          <a:r>
            <a:rPr lang="en-US" b="1" dirty="0" err="1" smtClean="0"/>
            <a:t>Materai</a:t>
          </a:r>
          <a:endParaRPr lang="en-US" b="1" dirty="0"/>
        </a:p>
      </dgm:t>
    </dgm:pt>
    <dgm:pt modelId="{7444B827-D2D0-483C-9821-F1FD6B5A93A7}" type="parTrans" cxnId="{5748EB3D-609E-4EB7-B966-4225014B7983}">
      <dgm:prSet/>
      <dgm:spPr>
        <a:ln w="95250" cmpd="thickThin"/>
        <a:sp3d extrusionH="114300" prstMaterial="metal">
          <a:bevelT w="158750" h="114300" prst="artDeco"/>
        </a:sp3d>
      </dgm:spPr>
      <dgm:t>
        <a:bodyPr/>
        <a:lstStyle/>
        <a:p>
          <a:endParaRPr lang="en-US"/>
        </a:p>
      </dgm:t>
    </dgm:pt>
    <dgm:pt modelId="{F3C37DD2-6EF9-442F-9B76-5FE89C729D81}" type="sibTrans" cxnId="{5748EB3D-609E-4EB7-B966-4225014B7983}">
      <dgm:prSet/>
      <dgm:spPr/>
      <dgm:t>
        <a:bodyPr/>
        <a:lstStyle/>
        <a:p>
          <a:endParaRPr lang="en-US"/>
        </a:p>
      </dgm:t>
    </dgm:pt>
    <dgm:pt modelId="{BF421CF9-0B95-4E12-B7C3-83AB488F96DF}">
      <dgm:prSet phldrT="[Text]"/>
      <dgm:spPr>
        <a:sp3d extrusionH="114300" prstMaterial="metal">
          <a:bevelT w="158750" h="114300" prst="artDeco"/>
        </a:sp3d>
      </dgm:spPr>
      <dgm:t>
        <a:bodyPr/>
        <a:lstStyle/>
        <a:p>
          <a:r>
            <a:rPr lang="en-US" b="1" u="sng" dirty="0" err="1" smtClean="0"/>
            <a:t>Pajak</a:t>
          </a:r>
          <a:r>
            <a:rPr lang="en-US" b="1" u="sng" dirty="0" smtClean="0"/>
            <a:t> Daerah: </a:t>
          </a:r>
        </a:p>
        <a:p>
          <a:r>
            <a:rPr lang="en-US" b="1" dirty="0" smtClean="0"/>
            <a:t>PKB, </a:t>
          </a:r>
          <a:r>
            <a:rPr lang="en-US" b="1" dirty="0" err="1" smtClean="0"/>
            <a:t>Reklame</a:t>
          </a:r>
          <a:r>
            <a:rPr lang="en-US" b="1" dirty="0" smtClean="0"/>
            <a:t>, </a:t>
          </a:r>
          <a:r>
            <a:rPr lang="en-US" b="1" dirty="0" err="1" smtClean="0"/>
            <a:t>Restoran</a:t>
          </a:r>
          <a:endParaRPr lang="en-US" b="1" dirty="0"/>
        </a:p>
      </dgm:t>
    </dgm:pt>
    <dgm:pt modelId="{501E0CC5-0258-45C4-93B4-2FF225954231}" type="parTrans" cxnId="{92D3A4E6-9520-40F1-B528-2769290E6F4F}">
      <dgm:prSet/>
      <dgm:spPr>
        <a:ln w="95250" cmpd="thickThin"/>
        <a:sp3d extrusionH="114300" prstMaterial="metal">
          <a:bevelT w="158750" h="114300" prst="artDeco"/>
        </a:sp3d>
      </dgm:spPr>
      <dgm:t>
        <a:bodyPr/>
        <a:lstStyle/>
        <a:p>
          <a:endParaRPr lang="en-US"/>
        </a:p>
      </dgm:t>
    </dgm:pt>
    <dgm:pt modelId="{8CAD48B7-6475-4FB6-B8F9-C0CAD42BE4F5}" type="sibTrans" cxnId="{92D3A4E6-9520-40F1-B528-2769290E6F4F}">
      <dgm:prSet/>
      <dgm:spPr/>
      <dgm:t>
        <a:bodyPr/>
        <a:lstStyle/>
        <a:p>
          <a:endParaRPr lang="en-US"/>
        </a:p>
      </dgm:t>
    </dgm:pt>
    <dgm:pt modelId="{375A3098-1EB7-45DE-AABA-DFCB14D9EB7D}">
      <dgm:prSet phldrT="[Text]"/>
      <dgm:spPr>
        <a:sp3d extrusionH="114300" prstMaterial="metal">
          <a:bevelT w="158750" h="114300" prst="artDeco"/>
        </a:sp3d>
      </dgm:spPr>
      <dgm:t>
        <a:bodyPr/>
        <a:lstStyle/>
        <a:p>
          <a:r>
            <a:rPr lang="en-US" dirty="0" err="1" smtClean="0"/>
            <a:t>Sistem</a:t>
          </a:r>
          <a:r>
            <a:rPr lang="en-US" dirty="0" smtClean="0"/>
            <a:t> </a:t>
          </a:r>
          <a:r>
            <a:rPr lang="en-US" dirty="0" err="1" smtClean="0"/>
            <a:t>Pemungutan</a:t>
          </a:r>
          <a:endParaRPr lang="en-US" dirty="0"/>
        </a:p>
      </dgm:t>
    </dgm:pt>
    <dgm:pt modelId="{FA4F202F-54AB-44BC-BDAB-1713AB8B541D}" type="parTrans" cxnId="{22553FBB-55C3-4919-B8CE-BA0CF206FE09}">
      <dgm:prSet/>
      <dgm:spPr/>
      <dgm:t>
        <a:bodyPr/>
        <a:lstStyle/>
        <a:p>
          <a:endParaRPr lang="en-US"/>
        </a:p>
      </dgm:t>
    </dgm:pt>
    <dgm:pt modelId="{C25F3518-54F0-4F67-ACE2-5F230BD15A3B}" type="sibTrans" cxnId="{22553FBB-55C3-4919-B8CE-BA0CF206FE09}">
      <dgm:prSet/>
      <dgm:spPr/>
      <dgm:t>
        <a:bodyPr/>
        <a:lstStyle/>
        <a:p>
          <a:endParaRPr lang="en-US"/>
        </a:p>
      </dgm:t>
    </dgm:pt>
    <dgm:pt modelId="{CCB74187-24A6-462A-ABCB-CFB2DF400F5C}">
      <dgm:prSet phldrT="[Text]"/>
      <dgm:spPr>
        <a:sp3d extrusionH="114300" prstMaterial="metal">
          <a:bevelT w="158750" h="114300" prst="artDeco"/>
        </a:sp3d>
      </dgm:spPr>
      <dgm:t>
        <a:bodyPr/>
        <a:lstStyle/>
        <a:p>
          <a:r>
            <a:rPr lang="en-US" b="1" u="sng" dirty="0" err="1" smtClean="0"/>
            <a:t>Langsung</a:t>
          </a:r>
          <a:r>
            <a:rPr lang="en-US" b="1" u="sng" dirty="0" smtClean="0"/>
            <a:t>:</a:t>
          </a:r>
        </a:p>
        <a:p>
          <a:r>
            <a:rPr lang="en-US" b="1" dirty="0" err="1" smtClean="0"/>
            <a:t>PPh</a:t>
          </a:r>
          <a:r>
            <a:rPr lang="en-US" b="1" dirty="0" smtClean="0"/>
            <a:t>, PBB</a:t>
          </a:r>
          <a:endParaRPr lang="en-US" b="1" dirty="0"/>
        </a:p>
      </dgm:t>
    </dgm:pt>
    <dgm:pt modelId="{3D71CC4D-87F4-4BC7-85C0-D25764C24E12}" type="parTrans" cxnId="{43A70765-26C6-46A8-9560-A93A5DA47336}">
      <dgm:prSet/>
      <dgm:spPr>
        <a:ln w="95250" cmpd="thickThin"/>
        <a:sp3d extrusionH="114300" prstMaterial="metal">
          <a:bevelT w="158750" h="114300" prst="artDeco"/>
        </a:sp3d>
      </dgm:spPr>
      <dgm:t>
        <a:bodyPr/>
        <a:lstStyle/>
        <a:p>
          <a:endParaRPr lang="en-US"/>
        </a:p>
      </dgm:t>
    </dgm:pt>
    <dgm:pt modelId="{ACDA83C6-10AD-4A06-8296-3815B35B29C4}" type="sibTrans" cxnId="{43A70765-26C6-46A8-9560-A93A5DA47336}">
      <dgm:prSet/>
      <dgm:spPr/>
      <dgm:t>
        <a:bodyPr/>
        <a:lstStyle/>
        <a:p>
          <a:endParaRPr lang="en-US"/>
        </a:p>
      </dgm:t>
    </dgm:pt>
    <dgm:pt modelId="{E2DDF9E5-A784-4C21-BE3B-FEECFC920586}">
      <dgm:prSet phldrT="[Text]"/>
      <dgm:spPr>
        <a:sp3d extrusionH="114300" prstMaterial="metal">
          <a:bevelT w="158750" h="114300" prst="artDeco"/>
        </a:sp3d>
      </dgm:spPr>
      <dgm:t>
        <a:bodyPr/>
        <a:lstStyle/>
        <a:p>
          <a:r>
            <a:rPr lang="en-US" b="1" u="sng" dirty="0" err="1" smtClean="0"/>
            <a:t>Tidak</a:t>
          </a:r>
          <a:r>
            <a:rPr lang="en-US" b="1" u="sng" dirty="0" smtClean="0"/>
            <a:t> </a:t>
          </a:r>
          <a:r>
            <a:rPr lang="en-US" b="1" u="sng" dirty="0" err="1" smtClean="0"/>
            <a:t>Langsung</a:t>
          </a:r>
          <a:r>
            <a:rPr lang="en-US" b="1" u="sng" dirty="0" smtClean="0"/>
            <a:t>:</a:t>
          </a:r>
        </a:p>
        <a:p>
          <a:r>
            <a:rPr lang="en-US" b="1" dirty="0" smtClean="0"/>
            <a:t>PPN</a:t>
          </a:r>
          <a:endParaRPr lang="en-US" b="1" dirty="0"/>
        </a:p>
      </dgm:t>
    </dgm:pt>
    <dgm:pt modelId="{7C94BC8B-D40D-4D89-8E8B-837E52E13D80}" type="parTrans" cxnId="{1A429894-78AE-4EC6-99AF-99D70F42E608}">
      <dgm:prSet/>
      <dgm:spPr>
        <a:ln w="95250" cmpd="thickThin"/>
        <a:sp3d extrusionH="114300" prstMaterial="metal">
          <a:bevelT w="158750" h="114300" prst="artDeco"/>
        </a:sp3d>
      </dgm:spPr>
      <dgm:t>
        <a:bodyPr/>
        <a:lstStyle/>
        <a:p>
          <a:endParaRPr lang="en-US"/>
        </a:p>
      </dgm:t>
    </dgm:pt>
    <dgm:pt modelId="{E7671C7B-E980-4EE1-B65B-6A82364E35FB}" type="sibTrans" cxnId="{1A429894-78AE-4EC6-99AF-99D70F42E608}">
      <dgm:prSet/>
      <dgm:spPr/>
      <dgm:t>
        <a:bodyPr/>
        <a:lstStyle/>
        <a:p>
          <a:endParaRPr lang="en-US"/>
        </a:p>
      </dgm:t>
    </dgm:pt>
    <dgm:pt modelId="{84A53D17-3480-4691-99AF-6D0BF7438E75}">
      <dgm:prSet/>
      <dgm:spPr>
        <a:sp3d extrusionH="114300" prstMaterial="metal">
          <a:bevelT w="158750" h="114300" prst="artDeco"/>
        </a:sp3d>
      </dgm:spPr>
      <dgm:t>
        <a:bodyPr/>
        <a:lstStyle/>
        <a:p>
          <a:r>
            <a:rPr lang="en-US" dirty="0" err="1" smtClean="0"/>
            <a:t>Sasaran</a:t>
          </a:r>
          <a:r>
            <a:rPr lang="en-US" dirty="0" smtClean="0"/>
            <a:t> </a:t>
          </a:r>
          <a:r>
            <a:rPr lang="en-US" dirty="0" err="1" smtClean="0"/>
            <a:t>Pemungutan</a:t>
          </a:r>
          <a:endParaRPr lang="en-US" dirty="0"/>
        </a:p>
      </dgm:t>
    </dgm:pt>
    <dgm:pt modelId="{06D8A94E-6A98-45F7-B864-9FDB7AD1E2D2}" type="parTrans" cxnId="{0CAE7F8A-D471-4435-A5A7-3C07EB1D4701}">
      <dgm:prSet/>
      <dgm:spPr/>
      <dgm:t>
        <a:bodyPr/>
        <a:lstStyle/>
        <a:p>
          <a:endParaRPr lang="en-US"/>
        </a:p>
      </dgm:t>
    </dgm:pt>
    <dgm:pt modelId="{3730B173-51B1-4916-84FE-9D12DC6CB105}" type="sibTrans" cxnId="{0CAE7F8A-D471-4435-A5A7-3C07EB1D4701}">
      <dgm:prSet/>
      <dgm:spPr/>
      <dgm:t>
        <a:bodyPr/>
        <a:lstStyle/>
        <a:p>
          <a:endParaRPr lang="en-US"/>
        </a:p>
      </dgm:t>
    </dgm:pt>
    <dgm:pt modelId="{20DFF382-9C00-4C1E-8195-6BE8E0FD0BD2}">
      <dgm:prSet/>
      <dgm:spPr>
        <a:sp3d extrusionH="114300" prstMaterial="metal">
          <a:bevelT w="158750" h="114300" prst="artDeco"/>
        </a:sp3d>
      </dgm:spPr>
      <dgm:t>
        <a:bodyPr/>
        <a:lstStyle/>
        <a:p>
          <a:r>
            <a:rPr lang="en-US" b="1" u="sng" dirty="0" err="1" smtClean="0"/>
            <a:t>Pajak</a:t>
          </a:r>
          <a:r>
            <a:rPr lang="en-US" b="1" u="sng" dirty="0" smtClean="0"/>
            <a:t> </a:t>
          </a:r>
          <a:r>
            <a:rPr lang="en-US" b="1" u="sng" dirty="0" err="1" smtClean="0"/>
            <a:t>Subjektif</a:t>
          </a:r>
          <a:r>
            <a:rPr lang="en-US" b="1" u="sng" dirty="0" smtClean="0"/>
            <a:t>:</a:t>
          </a:r>
        </a:p>
        <a:p>
          <a:r>
            <a:rPr lang="en-US" b="1" dirty="0" err="1" smtClean="0"/>
            <a:t>PPh</a:t>
          </a:r>
          <a:endParaRPr lang="en-US" b="1" dirty="0"/>
        </a:p>
      </dgm:t>
    </dgm:pt>
    <dgm:pt modelId="{8F589084-D8D9-4AE6-A960-A4DC5CE091F3}" type="parTrans" cxnId="{4ED5C313-8A7F-437E-BC7A-401F6DADE34B}">
      <dgm:prSet/>
      <dgm:spPr>
        <a:ln w="95250" cmpd="thickThin"/>
        <a:sp3d extrusionH="114300" prstMaterial="metal">
          <a:bevelT w="158750" h="114300" prst="artDeco"/>
        </a:sp3d>
      </dgm:spPr>
      <dgm:t>
        <a:bodyPr/>
        <a:lstStyle/>
        <a:p>
          <a:endParaRPr lang="en-US"/>
        </a:p>
      </dgm:t>
    </dgm:pt>
    <dgm:pt modelId="{2CCE1D2C-00F0-460A-80C8-67DE24E5B123}" type="sibTrans" cxnId="{4ED5C313-8A7F-437E-BC7A-401F6DADE34B}">
      <dgm:prSet/>
      <dgm:spPr/>
      <dgm:t>
        <a:bodyPr/>
        <a:lstStyle/>
        <a:p>
          <a:endParaRPr lang="en-US"/>
        </a:p>
      </dgm:t>
    </dgm:pt>
    <dgm:pt modelId="{4CEC12A4-2EC2-4CD4-9EEB-84A939C40367}">
      <dgm:prSet/>
      <dgm:spPr>
        <a:sp3d extrusionH="114300" prstMaterial="metal">
          <a:bevelT w="158750" h="114300" prst="artDeco"/>
        </a:sp3d>
      </dgm:spPr>
      <dgm:t>
        <a:bodyPr/>
        <a:lstStyle/>
        <a:p>
          <a:r>
            <a:rPr lang="en-US" b="1" u="sng" dirty="0" err="1" smtClean="0"/>
            <a:t>Pajak</a:t>
          </a:r>
          <a:r>
            <a:rPr lang="en-US" b="1" u="sng" dirty="0" smtClean="0"/>
            <a:t> </a:t>
          </a:r>
          <a:r>
            <a:rPr lang="en-US" b="1" u="sng" dirty="0" err="1" smtClean="0"/>
            <a:t>Objketif</a:t>
          </a:r>
          <a:r>
            <a:rPr lang="en-US" b="1" u="sng" dirty="0" smtClean="0"/>
            <a:t>:</a:t>
          </a:r>
        </a:p>
        <a:p>
          <a:r>
            <a:rPr lang="en-US" b="1" dirty="0" smtClean="0"/>
            <a:t>PPN/</a:t>
          </a:r>
          <a:r>
            <a:rPr lang="en-US" b="1" dirty="0" err="1" smtClean="0"/>
            <a:t>PPn</a:t>
          </a:r>
          <a:r>
            <a:rPr lang="en-US" b="1" dirty="0" smtClean="0"/>
            <a:t> BM, PBB</a:t>
          </a:r>
          <a:endParaRPr lang="en-US" b="1" dirty="0"/>
        </a:p>
      </dgm:t>
    </dgm:pt>
    <dgm:pt modelId="{DD0220B5-6AC4-4CFF-ACEB-D0ED72A1BB71}" type="parTrans" cxnId="{A9D3096F-DB5C-4E92-BEA1-17F8DB534256}">
      <dgm:prSet/>
      <dgm:spPr>
        <a:ln w="95250" cmpd="thickThin"/>
        <a:sp3d extrusionH="114300" prstMaterial="metal">
          <a:bevelT w="158750" h="114300" prst="artDeco"/>
        </a:sp3d>
      </dgm:spPr>
      <dgm:t>
        <a:bodyPr/>
        <a:lstStyle/>
        <a:p>
          <a:endParaRPr lang="en-US"/>
        </a:p>
      </dgm:t>
    </dgm:pt>
    <dgm:pt modelId="{85ED1C51-785B-49B5-913C-03AA95BC81FF}" type="sibTrans" cxnId="{A9D3096F-DB5C-4E92-BEA1-17F8DB534256}">
      <dgm:prSet/>
      <dgm:spPr/>
      <dgm:t>
        <a:bodyPr/>
        <a:lstStyle/>
        <a:p>
          <a:endParaRPr lang="en-US"/>
        </a:p>
      </dgm:t>
    </dgm:pt>
    <dgm:pt modelId="{5B9DF64B-658F-4F2F-B91B-B98F7F129C79}" type="pres">
      <dgm:prSet presAssocID="{55144516-2BF9-4EF7-8AB5-FB4FC95C5CE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F8214AF-8AF2-4AD6-99C2-5C3924EF5369}" type="pres">
      <dgm:prSet presAssocID="{B0BF3D8A-1D22-4900-AF7B-E919C9E8EAA4}" presName="root" presStyleCnt="0"/>
      <dgm:spPr>
        <a:sp3d extrusionH="114300" prstMaterial="metal">
          <a:bevelT w="158750" h="114300" prst="artDeco"/>
        </a:sp3d>
      </dgm:spPr>
    </dgm:pt>
    <dgm:pt modelId="{8FD7D49A-1EC2-46FD-ABEE-3F6784A2F38B}" type="pres">
      <dgm:prSet presAssocID="{B0BF3D8A-1D22-4900-AF7B-E919C9E8EAA4}" presName="rootComposite" presStyleCnt="0"/>
      <dgm:spPr>
        <a:sp3d extrusionH="114300" prstMaterial="metal">
          <a:bevelT w="158750" h="114300" prst="artDeco"/>
        </a:sp3d>
      </dgm:spPr>
    </dgm:pt>
    <dgm:pt modelId="{6BC5D02C-860E-4EB7-BC77-DB463B958E12}" type="pres">
      <dgm:prSet presAssocID="{B0BF3D8A-1D22-4900-AF7B-E919C9E8EAA4}" presName="rootText" presStyleLbl="node1" presStyleIdx="0" presStyleCnt="3" custLinFactNeighborX="-483" custLinFactNeighborY="-206"/>
      <dgm:spPr/>
      <dgm:t>
        <a:bodyPr/>
        <a:lstStyle/>
        <a:p>
          <a:endParaRPr lang="en-US"/>
        </a:p>
      </dgm:t>
    </dgm:pt>
    <dgm:pt modelId="{2290DBF2-4E64-42A3-A6CF-E8E421FE7DC3}" type="pres">
      <dgm:prSet presAssocID="{B0BF3D8A-1D22-4900-AF7B-E919C9E8EAA4}" presName="rootConnector" presStyleLbl="node1" presStyleIdx="0" presStyleCnt="3"/>
      <dgm:spPr/>
      <dgm:t>
        <a:bodyPr/>
        <a:lstStyle/>
        <a:p>
          <a:endParaRPr lang="en-US"/>
        </a:p>
      </dgm:t>
    </dgm:pt>
    <dgm:pt modelId="{E479C8E4-702A-4B40-ABFA-44ABAD4493AC}" type="pres">
      <dgm:prSet presAssocID="{B0BF3D8A-1D22-4900-AF7B-E919C9E8EAA4}" presName="childShape" presStyleCnt="0"/>
      <dgm:spPr>
        <a:sp3d extrusionH="114300" prstMaterial="metal">
          <a:bevelT w="158750" h="114300" prst="artDeco"/>
        </a:sp3d>
      </dgm:spPr>
    </dgm:pt>
    <dgm:pt modelId="{FBB80BFE-D6B3-4FE3-9CEE-8AC20BEC176B}" type="pres">
      <dgm:prSet presAssocID="{7444B827-D2D0-483C-9821-F1FD6B5A93A7}" presName="Name13" presStyleLbl="parChTrans1D2" presStyleIdx="0" presStyleCnt="6"/>
      <dgm:spPr/>
      <dgm:t>
        <a:bodyPr/>
        <a:lstStyle/>
        <a:p>
          <a:endParaRPr lang="en-US"/>
        </a:p>
      </dgm:t>
    </dgm:pt>
    <dgm:pt modelId="{2DB02881-2098-411D-BD4D-171246A6575F}" type="pres">
      <dgm:prSet presAssocID="{9B2BE655-3ADB-42E3-A6E8-022AF2536D0E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3B7A26-EA5C-4F9E-BB7A-DBDB72BCBF96}" type="pres">
      <dgm:prSet presAssocID="{501E0CC5-0258-45C4-93B4-2FF225954231}" presName="Name13" presStyleLbl="parChTrans1D2" presStyleIdx="1" presStyleCnt="6"/>
      <dgm:spPr/>
      <dgm:t>
        <a:bodyPr/>
        <a:lstStyle/>
        <a:p>
          <a:endParaRPr lang="en-US"/>
        </a:p>
      </dgm:t>
    </dgm:pt>
    <dgm:pt modelId="{72F137EE-904C-4D54-A8F7-5EEA285EA7E1}" type="pres">
      <dgm:prSet presAssocID="{BF421CF9-0B95-4E12-B7C3-83AB488F96DF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BC199A-C6EE-418F-9F0F-4F68CC975E41}" type="pres">
      <dgm:prSet presAssocID="{375A3098-1EB7-45DE-AABA-DFCB14D9EB7D}" presName="root" presStyleCnt="0"/>
      <dgm:spPr>
        <a:sp3d extrusionH="114300" prstMaterial="metal">
          <a:bevelT w="158750" h="114300" prst="artDeco"/>
        </a:sp3d>
      </dgm:spPr>
    </dgm:pt>
    <dgm:pt modelId="{F7FCF4E8-D45A-4958-B69C-719274C121E3}" type="pres">
      <dgm:prSet presAssocID="{375A3098-1EB7-45DE-AABA-DFCB14D9EB7D}" presName="rootComposite" presStyleCnt="0"/>
      <dgm:spPr>
        <a:sp3d extrusionH="114300" prstMaterial="metal">
          <a:bevelT w="158750" h="114300" prst="artDeco"/>
        </a:sp3d>
      </dgm:spPr>
    </dgm:pt>
    <dgm:pt modelId="{D30251FD-C738-43AF-9A03-440A3551B0EE}" type="pres">
      <dgm:prSet presAssocID="{375A3098-1EB7-45DE-AABA-DFCB14D9EB7D}" presName="rootText" presStyleLbl="node1" presStyleIdx="1" presStyleCnt="3"/>
      <dgm:spPr/>
      <dgm:t>
        <a:bodyPr/>
        <a:lstStyle/>
        <a:p>
          <a:endParaRPr lang="en-US"/>
        </a:p>
      </dgm:t>
    </dgm:pt>
    <dgm:pt modelId="{8FA63145-4D5C-4736-B70B-6487B8985150}" type="pres">
      <dgm:prSet presAssocID="{375A3098-1EB7-45DE-AABA-DFCB14D9EB7D}" presName="rootConnector" presStyleLbl="node1" presStyleIdx="1" presStyleCnt="3"/>
      <dgm:spPr/>
      <dgm:t>
        <a:bodyPr/>
        <a:lstStyle/>
        <a:p>
          <a:endParaRPr lang="en-US"/>
        </a:p>
      </dgm:t>
    </dgm:pt>
    <dgm:pt modelId="{A0E0366D-DF5F-4851-9DD5-7DC0DFFDA7C9}" type="pres">
      <dgm:prSet presAssocID="{375A3098-1EB7-45DE-AABA-DFCB14D9EB7D}" presName="childShape" presStyleCnt="0"/>
      <dgm:spPr>
        <a:sp3d extrusionH="114300" prstMaterial="metal">
          <a:bevelT w="158750" h="114300" prst="artDeco"/>
        </a:sp3d>
      </dgm:spPr>
    </dgm:pt>
    <dgm:pt modelId="{ED994E1E-D9FB-4208-BFB0-D3B672B3873D}" type="pres">
      <dgm:prSet presAssocID="{3D71CC4D-87F4-4BC7-85C0-D25764C24E12}" presName="Name13" presStyleLbl="parChTrans1D2" presStyleIdx="2" presStyleCnt="6"/>
      <dgm:spPr/>
      <dgm:t>
        <a:bodyPr/>
        <a:lstStyle/>
        <a:p>
          <a:endParaRPr lang="en-US"/>
        </a:p>
      </dgm:t>
    </dgm:pt>
    <dgm:pt modelId="{B59F1FD3-6C41-4040-9FFC-00163B90ECB4}" type="pres">
      <dgm:prSet presAssocID="{CCB74187-24A6-462A-ABCB-CFB2DF400F5C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C15033-A4D3-4FD4-8594-C53D2CBF7DF7}" type="pres">
      <dgm:prSet presAssocID="{7C94BC8B-D40D-4D89-8E8B-837E52E13D80}" presName="Name13" presStyleLbl="parChTrans1D2" presStyleIdx="3" presStyleCnt="6"/>
      <dgm:spPr/>
      <dgm:t>
        <a:bodyPr/>
        <a:lstStyle/>
        <a:p>
          <a:endParaRPr lang="en-US"/>
        </a:p>
      </dgm:t>
    </dgm:pt>
    <dgm:pt modelId="{846EFAFC-844A-4EE3-8327-9D691E1680E4}" type="pres">
      <dgm:prSet presAssocID="{E2DDF9E5-A784-4C21-BE3B-FEECFC920586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1C7EC2-C937-4505-A7E3-EEA874DC72ED}" type="pres">
      <dgm:prSet presAssocID="{84A53D17-3480-4691-99AF-6D0BF7438E75}" presName="root" presStyleCnt="0"/>
      <dgm:spPr>
        <a:sp3d extrusionH="114300" prstMaterial="metal">
          <a:bevelT w="158750" h="114300" prst="artDeco"/>
        </a:sp3d>
      </dgm:spPr>
    </dgm:pt>
    <dgm:pt modelId="{C393B827-0AAD-487E-AF78-13F301358AAE}" type="pres">
      <dgm:prSet presAssocID="{84A53D17-3480-4691-99AF-6D0BF7438E75}" presName="rootComposite" presStyleCnt="0"/>
      <dgm:spPr>
        <a:sp3d extrusionH="114300" prstMaterial="metal">
          <a:bevelT w="158750" h="114300" prst="artDeco"/>
        </a:sp3d>
      </dgm:spPr>
    </dgm:pt>
    <dgm:pt modelId="{91CDFAD4-C0C0-44E0-BE7A-DD7B5AABB24B}" type="pres">
      <dgm:prSet presAssocID="{84A53D17-3480-4691-99AF-6D0BF7438E75}" presName="rootText" presStyleLbl="node1" presStyleIdx="2" presStyleCnt="3"/>
      <dgm:spPr/>
      <dgm:t>
        <a:bodyPr/>
        <a:lstStyle/>
        <a:p>
          <a:endParaRPr lang="en-US"/>
        </a:p>
      </dgm:t>
    </dgm:pt>
    <dgm:pt modelId="{4BD10960-17F0-4F5A-949A-902F2BA3515C}" type="pres">
      <dgm:prSet presAssocID="{84A53D17-3480-4691-99AF-6D0BF7438E75}" presName="rootConnector" presStyleLbl="node1" presStyleIdx="2" presStyleCnt="3"/>
      <dgm:spPr/>
      <dgm:t>
        <a:bodyPr/>
        <a:lstStyle/>
        <a:p>
          <a:endParaRPr lang="en-US"/>
        </a:p>
      </dgm:t>
    </dgm:pt>
    <dgm:pt modelId="{A7B0A84D-5171-41C5-B42A-76C9A04C3198}" type="pres">
      <dgm:prSet presAssocID="{84A53D17-3480-4691-99AF-6D0BF7438E75}" presName="childShape" presStyleCnt="0"/>
      <dgm:spPr>
        <a:sp3d extrusionH="114300" prstMaterial="metal">
          <a:bevelT w="158750" h="114300" prst="artDeco"/>
        </a:sp3d>
      </dgm:spPr>
    </dgm:pt>
    <dgm:pt modelId="{5E1E19B3-0A16-4ADB-ABD0-CF2EE4DBCA8C}" type="pres">
      <dgm:prSet presAssocID="{8F589084-D8D9-4AE6-A960-A4DC5CE091F3}" presName="Name13" presStyleLbl="parChTrans1D2" presStyleIdx="4" presStyleCnt="6"/>
      <dgm:spPr/>
      <dgm:t>
        <a:bodyPr/>
        <a:lstStyle/>
        <a:p>
          <a:endParaRPr lang="en-US"/>
        </a:p>
      </dgm:t>
    </dgm:pt>
    <dgm:pt modelId="{78ED3BE7-2686-4315-90EE-8E7C1CDF7400}" type="pres">
      <dgm:prSet presAssocID="{20DFF382-9C00-4C1E-8195-6BE8E0FD0BD2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77AA3D-1AB5-471E-8A52-F6F013EA963D}" type="pres">
      <dgm:prSet presAssocID="{DD0220B5-6AC4-4CFF-ACEB-D0ED72A1BB71}" presName="Name13" presStyleLbl="parChTrans1D2" presStyleIdx="5" presStyleCnt="6"/>
      <dgm:spPr/>
      <dgm:t>
        <a:bodyPr/>
        <a:lstStyle/>
        <a:p>
          <a:endParaRPr lang="en-US"/>
        </a:p>
      </dgm:t>
    </dgm:pt>
    <dgm:pt modelId="{FF0E31C6-CBEF-4AA9-9A74-4823868D011A}" type="pres">
      <dgm:prSet presAssocID="{4CEC12A4-2EC2-4CD4-9EEB-84A939C40367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A70765-26C6-46A8-9560-A93A5DA47336}" srcId="{375A3098-1EB7-45DE-AABA-DFCB14D9EB7D}" destId="{CCB74187-24A6-462A-ABCB-CFB2DF400F5C}" srcOrd="0" destOrd="0" parTransId="{3D71CC4D-87F4-4BC7-85C0-D25764C24E12}" sibTransId="{ACDA83C6-10AD-4A06-8296-3815B35B29C4}"/>
    <dgm:cxn modelId="{CC8B0962-BAC9-46F2-A7A4-9985F8D73C0D}" type="presOf" srcId="{375A3098-1EB7-45DE-AABA-DFCB14D9EB7D}" destId="{8FA63145-4D5C-4736-B70B-6487B8985150}" srcOrd="1" destOrd="0" presId="urn:microsoft.com/office/officeart/2005/8/layout/hierarchy3"/>
    <dgm:cxn modelId="{0CAE7F8A-D471-4435-A5A7-3C07EB1D4701}" srcId="{55144516-2BF9-4EF7-8AB5-FB4FC95C5CE9}" destId="{84A53D17-3480-4691-99AF-6D0BF7438E75}" srcOrd="2" destOrd="0" parTransId="{06D8A94E-6A98-45F7-B864-9FDB7AD1E2D2}" sibTransId="{3730B173-51B1-4916-84FE-9D12DC6CB105}"/>
    <dgm:cxn modelId="{D36C497A-2E0C-42C0-B438-78E698BFEF7B}" type="presOf" srcId="{BF421CF9-0B95-4E12-B7C3-83AB488F96DF}" destId="{72F137EE-904C-4D54-A8F7-5EEA285EA7E1}" srcOrd="0" destOrd="0" presId="urn:microsoft.com/office/officeart/2005/8/layout/hierarchy3"/>
    <dgm:cxn modelId="{B22F631D-BC9F-4C8F-9082-FABBE79EE5BD}" type="presOf" srcId="{B0BF3D8A-1D22-4900-AF7B-E919C9E8EAA4}" destId="{6BC5D02C-860E-4EB7-BC77-DB463B958E12}" srcOrd="0" destOrd="0" presId="urn:microsoft.com/office/officeart/2005/8/layout/hierarchy3"/>
    <dgm:cxn modelId="{196CA3B3-F4D3-4595-97AD-D80FE0E698EC}" type="presOf" srcId="{84A53D17-3480-4691-99AF-6D0BF7438E75}" destId="{4BD10960-17F0-4F5A-949A-902F2BA3515C}" srcOrd="1" destOrd="0" presId="urn:microsoft.com/office/officeart/2005/8/layout/hierarchy3"/>
    <dgm:cxn modelId="{29A27C62-DE01-40A8-BCA4-4784BEC41429}" srcId="{55144516-2BF9-4EF7-8AB5-FB4FC95C5CE9}" destId="{B0BF3D8A-1D22-4900-AF7B-E919C9E8EAA4}" srcOrd="0" destOrd="0" parTransId="{BE233C08-317A-4D5F-A4D6-FA33B6BC5D2F}" sibTransId="{B5B7A5AC-2617-49F4-B87A-76FC6C664611}"/>
    <dgm:cxn modelId="{3E9CC66B-42A9-43B8-9A59-8E8BFA5C3028}" type="presOf" srcId="{84A53D17-3480-4691-99AF-6D0BF7438E75}" destId="{91CDFAD4-C0C0-44E0-BE7A-DD7B5AABB24B}" srcOrd="0" destOrd="0" presId="urn:microsoft.com/office/officeart/2005/8/layout/hierarchy3"/>
    <dgm:cxn modelId="{F1E00B76-5813-4BAB-9F2F-CB7B6AB5E3ED}" type="presOf" srcId="{DD0220B5-6AC4-4CFF-ACEB-D0ED72A1BB71}" destId="{DF77AA3D-1AB5-471E-8A52-F6F013EA963D}" srcOrd="0" destOrd="0" presId="urn:microsoft.com/office/officeart/2005/8/layout/hierarchy3"/>
    <dgm:cxn modelId="{5748EB3D-609E-4EB7-B966-4225014B7983}" srcId="{B0BF3D8A-1D22-4900-AF7B-E919C9E8EAA4}" destId="{9B2BE655-3ADB-42E3-A6E8-022AF2536D0E}" srcOrd="0" destOrd="0" parTransId="{7444B827-D2D0-483C-9821-F1FD6B5A93A7}" sibTransId="{F3C37DD2-6EF9-442F-9B76-5FE89C729D81}"/>
    <dgm:cxn modelId="{53384A1B-18BF-4124-B287-6D298BFEA84D}" type="presOf" srcId="{55144516-2BF9-4EF7-8AB5-FB4FC95C5CE9}" destId="{5B9DF64B-658F-4F2F-B91B-B98F7F129C79}" srcOrd="0" destOrd="0" presId="urn:microsoft.com/office/officeart/2005/8/layout/hierarchy3"/>
    <dgm:cxn modelId="{249C31AA-0E89-4469-A176-6D6302B476F0}" type="presOf" srcId="{9B2BE655-3ADB-42E3-A6E8-022AF2536D0E}" destId="{2DB02881-2098-411D-BD4D-171246A6575F}" srcOrd="0" destOrd="0" presId="urn:microsoft.com/office/officeart/2005/8/layout/hierarchy3"/>
    <dgm:cxn modelId="{2F8143C4-C50A-4D50-910D-117AC91C5C80}" type="presOf" srcId="{3D71CC4D-87F4-4BC7-85C0-D25764C24E12}" destId="{ED994E1E-D9FB-4208-BFB0-D3B672B3873D}" srcOrd="0" destOrd="0" presId="urn:microsoft.com/office/officeart/2005/8/layout/hierarchy3"/>
    <dgm:cxn modelId="{CB548FB7-279B-4A3F-B79E-F3DA4A425402}" type="presOf" srcId="{4CEC12A4-2EC2-4CD4-9EEB-84A939C40367}" destId="{FF0E31C6-CBEF-4AA9-9A74-4823868D011A}" srcOrd="0" destOrd="0" presId="urn:microsoft.com/office/officeart/2005/8/layout/hierarchy3"/>
    <dgm:cxn modelId="{12CA9B30-D741-4287-A3F5-E6FA462359DA}" type="presOf" srcId="{B0BF3D8A-1D22-4900-AF7B-E919C9E8EAA4}" destId="{2290DBF2-4E64-42A3-A6CF-E8E421FE7DC3}" srcOrd="1" destOrd="0" presId="urn:microsoft.com/office/officeart/2005/8/layout/hierarchy3"/>
    <dgm:cxn modelId="{1E752AC6-68F8-484A-B22E-4DC954A86CCF}" type="presOf" srcId="{7444B827-D2D0-483C-9821-F1FD6B5A93A7}" destId="{FBB80BFE-D6B3-4FE3-9CEE-8AC20BEC176B}" srcOrd="0" destOrd="0" presId="urn:microsoft.com/office/officeart/2005/8/layout/hierarchy3"/>
    <dgm:cxn modelId="{92D3A4E6-9520-40F1-B528-2769290E6F4F}" srcId="{B0BF3D8A-1D22-4900-AF7B-E919C9E8EAA4}" destId="{BF421CF9-0B95-4E12-B7C3-83AB488F96DF}" srcOrd="1" destOrd="0" parTransId="{501E0CC5-0258-45C4-93B4-2FF225954231}" sibTransId="{8CAD48B7-6475-4FB6-B8F9-C0CAD42BE4F5}"/>
    <dgm:cxn modelId="{8D92B780-3DB6-4B86-957C-9AE2B6718D5C}" type="presOf" srcId="{7C94BC8B-D40D-4D89-8E8B-837E52E13D80}" destId="{CAC15033-A4D3-4FD4-8594-C53D2CBF7DF7}" srcOrd="0" destOrd="0" presId="urn:microsoft.com/office/officeart/2005/8/layout/hierarchy3"/>
    <dgm:cxn modelId="{A9D3096F-DB5C-4E92-BEA1-17F8DB534256}" srcId="{84A53D17-3480-4691-99AF-6D0BF7438E75}" destId="{4CEC12A4-2EC2-4CD4-9EEB-84A939C40367}" srcOrd="1" destOrd="0" parTransId="{DD0220B5-6AC4-4CFF-ACEB-D0ED72A1BB71}" sibTransId="{85ED1C51-785B-49B5-913C-03AA95BC81FF}"/>
    <dgm:cxn modelId="{F0D1AB55-DCB7-48F5-A5BB-BF0955DBD587}" type="presOf" srcId="{20DFF382-9C00-4C1E-8195-6BE8E0FD0BD2}" destId="{78ED3BE7-2686-4315-90EE-8E7C1CDF7400}" srcOrd="0" destOrd="0" presId="urn:microsoft.com/office/officeart/2005/8/layout/hierarchy3"/>
    <dgm:cxn modelId="{E62DF71D-7B23-4E83-821A-19E93E7092DF}" type="presOf" srcId="{CCB74187-24A6-462A-ABCB-CFB2DF400F5C}" destId="{B59F1FD3-6C41-4040-9FFC-00163B90ECB4}" srcOrd="0" destOrd="0" presId="urn:microsoft.com/office/officeart/2005/8/layout/hierarchy3"/>
    <dgm:cxn modelId="{4ED5C313-8A7F-437E-BC7A-401F6DADE34B}" srcId="{84A53D17-3480-4691-99AF-6D0BF7438E75}" destId="{20DFF382-9C00-4C1E-8195-6BE8E0FD0BD2}" srcOrd="0" destOrd="0" parTransId="{8F589084-D8D9-4AE6-A960-A4DC5CE091F3}" sibTransId="{2CCE1D2C-00F0-460A-80C8-67DE24E5B123}"/>
    <dgm:cxn modelId="{5828F252-A01E-44C4-9AE4-AE7D519B1128}" type="presOf" srcId="{375A3098-1EB7-45DE-AABA-DFCB14D9EB7D}" destId="{D30251FD-C738-43AF-9A03-440A3551B0EE}" srcOrd="0" destOrd="0" presId="urn:microsoft.com/office/officeart/2005/8/layout/hierarchy3"/>
    <dgm:cxn modelId="{1C618894-E309-4B17-A15A-AED602BA21B9}" type="presOf" srcId="{E2DDF9E5-A784-4C21-BE3B-FEECFC920586}" destId="{846EFAFC-844A-4EE3-8327-9D691E1680E4}" srcOrd="0" destOrd="0" presId="urn:microsoft.com/office/officeart/2005/8/layout/hierarchy3"/>
    <dgm:cxn modelId="{92F68640-C61F-4875-A520-5B19AF02E9D6}" type="presOf" srcId="{8F589084-D8D9-4AE6-A960-A4DC5CE091F3}" destId="{5E1E19B3-0A16-4ADB-ABD0-CF2EE4DBCA8C}" srcOrd="0" destOrd="0" presId="urn:microsoft.com/office/officeart/2005/8/layout/hierarchy3"/>
    <dgm:cxn modelId="{1A429894-78AE-4EC6-99AF-99D70F42E608}" srcId="{375A3098-1EB7-45DE-AABA-DFCB14D9EB7D}" destId="{E2DDF9E5-A784-4C21-BE3B-FEECFC920586}" srcOrd="1" destOrd="0" parTransId="{7C94BC8B-D40D-4D89-8E8B-837E52E13D80}" sibTransId="{E7671C7B-E980-4EE1-B65B-6A82364E35FB}"/>
    <dgm:cxn modelId="{22553FBB-55C3-4919-B8CE-BA0CF206FE09}" srcId="{55144516-2BF9-4EF7-8AB5-FB4FC95C5CE9}" destId="{375A3098-1EB7-45DE-AABA-DFCB14D9EB7D}" srcOrd="1" destOrd="0" parTransId="{FA4F202F-54AB-44BC-BDAB-1713AB8B541D}" sibTransId="{C25F3518-54F0-4F67-ACE2-5F230BD15A3B}"/>
    <dgm:cxn modelId="{958476D9-798E-4FA4-AE8C-80F929CE93D9}" type="presOf" srcId="{501E0CC5-0258-45C4-93B4-2FF225954231}" destId="{313B7A26-EA5C-4F9E-BB7A-DBDB72BCBF96}" srcOrd="0" destOrd="0" presId="urn:microsoft.com/office/officeart/2005/8/layout/hierarchy3"/>
    <dgm:cxn modelId="{6822C483-B235-4B4C-8362-A162796FE87F}" type="presParOf" srcId="{5B9DF64B-658F-4F2F-B91B-B98F7F129C79}" destId="{3F8214AF-8AF2-4AD6-99C2-5C3924EF5369}" srcOrd="0" destOrd="0" presId="urn:microsoft.com/office/officeart/2005/8/layout/hierarchy3"/>
    <dgm:cxn modelId="{3F5165D0-1582-4859-B017-14179B4F4B52}" type="presParOf" srcId="{3F8214AF-8AF2-4AD6-99C2-5C3924EF5369}" destId="{8FD7D49A-1EC2-46FD-ABEE-3F6784A2F38B}" srcOrd="0" destOrd="0" presId="urn:microsoft.com/office/officeart/2005/8/layout/hierarchy3"/>
    <dgm:cxn modelId="{6C77F909-A695-4FE9-8A0B-8EC298EE656A}" type="presParOf" srcId="{8FD7D49A-1EC2-46FD-ABEE-3F6784A2F38B}" destId="{6BC5D02C-860E-4EB7-BC77-DB463B958E12}" srcOrd="0" destOrd="0" presId="urn:microsoft.com/office/officeart/2005/8/layout/hierarchy3"/>
    <dgm:cxn modelId="{291CDA51-0326-4AC6-86E3-1C7D9E84C69D}" type="presParOf" srcId="{8FD7D49A-1EC2-46FD-ABEE-3F6784A2F38B}" destId="{2290DBF2-4E64-42A3-A6CF-E8E421FE7DC3}" srcOrd="1" destOrd="0" presId="urn:microsoft.com/office/officeart/2005/8/layout/hierarchy3"/>
    <dgm:cxn modelId="{605DB874-AB55-46F5-9E85-8445CDC555BB}" type="presParOf" srcId="{3F8214AF-8AF2-4AD6-99C2-5C3924EF5369}" destId="{E479C8E4-702A-4B40-ABFA-44ABAD4493AC}" srcOrd="1" destOrd="0" presId="urn:microsoft.com/office/officeart/2005/8/layout/hierarchy3"/>
    <dgm:cxn modelId="{C12D2ADF-8229-4313-81A3-3BBE123C28B0}" type="presParOf" srcId="{E479C8E4-702A-4B40-ABFA-44ABAD4493AC}" destId="{FBB80BFE-D6B3-4FE3-9CEE-8AC20BEC176B}" srcOrd="0" destOrd="0" presId="urn:microsoft.com/office/officeart/2005/8/layout/hierarchy3"/>
    <dgm:cxn modelId="{2E97F658-D138-4E83-8A73-558E3727F370}" type="presParOf" srcId="{E479C8E4-702A-4B40-ABFA-44ABAD4493AC}" destId="{2DB02881-2098-411D-BD4D-171246A6575F}" srcOrd="1" destOrd="0" presId="urn:microsoft.com/office/officeart/2005/8/layout/hierarchy3"/>
    <dgm:cxn modelId="{2B85384D-305A-41BD-A6B4-B81C78EE5F55}" type="presParOf" srcId="{E479C8E4-702A-4B40-ABFA-44ABAD4493AC}" destId="{313B7A26-EA5C-4F9E-BB7A-DBDB72BCBF96}" srcOrd="2" destOrd="0" presId="urn:microsoft.com/office/officeart/2005/8/layout/hierarchy3"/>
    <dgm:cxn modelId="{8330B7F8-523E-442A-8D95-852BA1AA658C}" type="presParOf" srcId="{E479C8E4-702A-4B40-ABFA-44ABAD4493AC}" destId="{72F137EE-904C-4D54-A8F7-5EEA285EA7E1}" srcOrd="3" destOrd="0" presId="urn:microsoft.com/office/officeart/2005/8/layout/hierarchy3"/>
    <dgm:cxn modelId="{34D58645-BC9D-4FF0-B9BA-F0681B5114BC}" type="presParOf" srcId="{5B9DF64B-658F-4F2F-B91B-B98F7F129C79}" destId="{97BC199A-C6EE-418F-9F0F-4F68CC975E41}" srcOrd="1" destOrd="0" presId="urn:microsoft.com/office/officeart/2005/8/layout/hierarchy3"/>
    <dgm:cxn modelId="{3F5255E7-05D5-4478-9879-BD3F94162458}" type="presParOf" srcId="{97BC199A-C6EE-418F-9F0F-4F68CC975E41}" destId="{F7FCF4E8-D45A-4958-B69C-719274C121E3}" srcOrd="0" destOrd="0" presId="urn:microsoft.com/office/officeart/2005/8/layout/hierarchy3"/>
    <dgm:cxn modelId="{52E66A6F-2206-46C1-8536-5E8A47B96386}" type="presParOf" srcId="{F7FCF4E8-D45A-4958-B69C-719274C121E3}" destId="{D30251FD-C738-43AF-9A03-440A3551B0EE}" srcOrd="0" destOrd="0" presId="urn:microsoft.com/office/officeart/2005/8/layout/hierarchy3"/>
    <dgm:cxn modelId="{F4E281FF-BD2F-494F-B216-9D908F1C166A}" type="presParOf" srcId="{F7FCF4E8-D45A-4958-B69C-719274C121E3}" destId="{8FA63145-4D5C-4736-B70B-6487B8985150}" srcOrd="1" destOrd="0" presId="urn:microsoft.com/office/officeart/2005/8/layout/hierarchy3"/>
    <dgm:cxn modelId="{B0852224-0CBC-49EF-A5C9-B414071EA1D0}" type="presParOf" srcId="{97BC199A-C6EE-418F-9F0F-4F68CC975E41}" destId="{A0E0366D-DF5F-4851-9DD5-7DC0DFFDA7C9}" srcOrd="1" destOrd="0" presId="urn:microsoft.com/office/officeart/2005/8/layout/hierarchy3"/>
    <dgm:cxn modelId="{1A7B3AA6-7E58-41B3-8027-2A17028B7878}" type="presParOf" srcId="{A0E0366D-DF5F-4851-9DD5-7DC0DFFDA7C9}" destId="{ED994E1E-D9FB-4208-BFB0-D3B672B3873D}" srcOrd="0" destOrd="0" presId="urn:microsoft.com/office/officeart/2005/8/layout/hierarchy3"/>
    <dgm:cxn modelId="{E423D67C-D1EF-4183-8448-959BE0105ACA}" type="presParOf" srcId="{A0E0366D-DF5F-4851-9DD5-7DC0DFFDA7C9}" destId="{B59F1FD3-6C41-4040-9FFC-00163B90ECB4}" srcOrd="1" destOrd="0" presId="urn:microsoft.com/office/officeart/2005/8/layout/hierarchy3"/>
    <dgm:cxn modelId="{2630783E-4C06-4101-B89E-E57BAAB75CE7}" type="presParOf" srcId="{A0E0366D-DF5F-4851-9DD5-7DC0DFFDA7C9}" destId="{CAC15033-A4D3-4FD4-8594-C53D2CBF7DF7}" srcOrd="2" destOrd="0" presId="urn:microsoft.com/office/officeart/2005/8/layout/hierarchy3"/>
    <dgm:cxn modelId="{E4715D4D-6D06-43F3-B0AE-9AC410442DF8}" type="presParOf" srcId="{A0E0366D-DF5F-4851-9DD5-7DC0DFFDA7C9}" destId="{846EFAFC-844A-4EE3-8327-9D691E1680E4}" srcOrd="3" destOrd="0" presId="urn:microsoft.com/office/officeart/2005/8/layout/hierarchy3"/>
    <dgm:cxn modelId="{D3B9B777-5152-44AA-A72C-BAB1C8C06B4E}" type="presParOf" srcId="{5B9DF64B-658F-4F2F-B91B-B98F7F129C79}" destId="{8D1C7EC2-C937-4505-A7E3-EEA874DC72ED}" srcOrd="2" destOrd="0" presId="urn:microsoft.com/office/officeart/2005/8/layout/hierarchy3"/>
    <dgm:cxn modelId="{D1F5D75B-5AEC-4E0E-AC43-6407C5B31930}" type="presParOf" srcId="{8D1C7EC2-C937-4505-A7E3-EEA874DC72ED}" destId="{C393B827-0AAD-487E-AF78-13F301358AAE}" srcOrd="0" destOrd="0" presId="urn:microsoft.com/office/officeart/2005/8/layout/hierarchy3"/>
    <dgm:cxn modelId="{D99C0B2A-BB76-4E43-BCD5-DCD78B6E2944}" type="presParOf" srcId="{C393B827-0AAD-487E-AF78-13F301358AAE}" destId="{91CDFAD4-C0C0-44E0-BE7A-DD7B5AABB24B}" srcOrd="0" destOrd="0" presId="urn:microsoft.com/office/officeart/2005/8/layout/hierarchy3"/>
    <dgm:cxn modelId="{D3B19114-D359-4E55-BA57-2955568C6688}" type="presParOf" srcId="{C393B827-0AAD-487E-AF78-13F301358AAE}" destId="{4BD10960-17F0-4F5A-949A-902F2BA3515C}" srcOrd="1" destOrd="0" presId="urn:microsoft.com/office/officeart/2005/8/layout/hierarchy3"/>
    <dgm:cxn modelId="{00EC97F7-4273-4B46-951C-CAD79E7DAF9C}" type="presParOf" srcId="{8D1C7EC2-C937-4505-A7E3-EEA874DC72ED}" destId="{A7B0A84D-5171-41C5-B42A-76C9A04C3198}" srcOrd="1" destOrd="0" presId="urn:microsoft.com/office/officeart/2005/8/layout/hierarchy3"/>
    <dgm:cxn modelId="{CBC399E4-0209-4256-9CC9-57FEC31B6C0E}" type="presParOf" srcId="{A7B0A84D-5171-41C5-B42A-76C9A04C3198}" destId="{5E1E19B3-0A16-4ADB-ABD0-CF2EE4DBCA8C}" srcOrd="0" destOrd="0" presId="urn:microsoft.com/office/officeart/2005/8/layout/hierarchy3"/>
    <dgm:cxn modelId="{7448303A-585B-4C6F-B22B-8630F632C2CC}" type="presParOf" srcId="{A7B0A84D-5171-41C5-B42A-76C9A04C3198}" destId="{78ED3BE7-2686-4315-90EE-8E7C1CDF7400}" srcOrd="1" destOrd="0" presId="urn:microsoft.com/office/officeart/2005/8/layout/hierarchy3"/>
    <dgm:cxn modelId="{BE476756-09CD-4E16-804F-25BB21BBD754}" type="presParOf" srcId="{A7B0A84D-5171-41C5-B42A-76C9A04C3198}" destId="{DF77AA3D-1AB5-471E-8A52-F6F013EA963D}" srcOrd="2" destOrd="0" presId="urn:microsoft.com/office/officeart/2005/8/layout/hierarchy3"/>
    <dgm:cxn modelId="{B7A153D9-28B4-4720-AE0C-77892C7FECBB}" type="presParOf" srcId="{A7B0A84D-5171-41C5-B42A-76C9A04C3198}" destId="{FF0E31C6-CBEF-4AA9-9A74-4823868D011A}" srcOrd="3" destOrd="0" presId="urn:microsoft.com/office/officeart/2005/8/layout/hierarchy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CB425CC-7A4E-40DA-8CBC-ED09B34A4242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BDAEE2-BC23-46EE-BE8D-27F31463DA47}">
      <dgm:prSet phldrT="[Text]"/>
      <dgm:spPr/>
      <dgm:t>
        <a:bodyPr/>
        <a:lstStyle/>
        <a:p>
          <a:r>
            <a:rPr lang="en-US" dirty="0" smtClean="0"/>
            <a:t>Self </a:t>
          </a:r>
          <a:r>
            <a:rPr lang="en-US" dirty="0" err="1" smtClean="0"/>
            <a:t>Assesment</a:t>
          </a:r>
          <a:r>
            <a:rPr lang="en-US" dirty="0" smtClean="0"/>
            <a:t> </a:t>
          </a:r>
          <a:endParaRPr lang="en-US" dirty="0"/>
        </a:p>
      </dgm:t>
    </dgm:pt>
    <dgm:pt modelId="{5CFDA422-9C68-4D42-8233-376079996775}" type="parTrans" cxnId="{3F36EF53-6481-46B8-8EF5-196BAE9A350F}">
      <dgm:prSet/>
      <dgm:spPr/>
      <dgm:t>
        <a:bodyPr/>
        <a:lstStyle/>
        <a:p>
          <a:endParaRPr lang="en-US"/>
        </a:p>
      </dgm:t>
    </dgm:pt>
    <dgm:pt modelId="{AAABE56E-DAC9-4FEB-88A9-26566545D30A}" type="sibTrans" cxnId="{3F36EF53-6481-46B8-8EF5-196BAE9A350F}">
      <dgm:prSet/>
      <dgm:spPr/>
      <dgm:t>
        <a:bodyPr/>
        <a:lstStyle/>
        <a:p>
          <a:endParaRPr lang="en-US"/>
        </a:p>
      </dgm:t>
    </dgm:pt>
    <dgm:pt modelId="{52D944B4-1AE3-4355-8E7F-2E9D7DE88EB2}">
      <dgm:prSet phldrT="[Text]"/>
      <dgm:spPr/>
      <dgm:t>
        <a:bodyPr/>
        <a:lstStyle/>
        <a:p>
          <a:pPr algn="just"/>
          <a:r>
            <a:rPr lang="en-US" b="1" dirty="0" err="1" smtClean="0"/>
            <a:t>Wajib</a:t>
          </a:r>
          <a:r>
            <a:rPr lang="en-US" b="1" dirty="0" smtClean="0"/>
            <a:t> </a:t>
          </a:r>
          <a:r>
            <a:rPr lang="en-US" b="1" dirty="0" err="1" smtClean="0"/>
            <a:t>Pajak</a:t>
          </a:r>
          <a:r>
            <a:rPr lang="en-US" b="1" dirty="0" smtClean="0"/>
            <a:t> </a:t>
          </a:r>
          <a:r>
            <a:rPr lang="en-US" b="1" dirty="0" err="1" smtClean="0"/>
            <a:t>menentukan</a:t>
          </a:r>
          <a:r>
            <a:rPr lang="en-US" b="1" dirty="0" smtClean="0"/>
            <a:t> </a:t>
          </a:r>
          <a:r>
            <a:rPr lang="en-US" b="1" dirty="0" err="1" smtClean="0"/>
            <a:t>sendiri</a:t>
          </a:r>
          <a:r>
            <a:rPr lang="en-US" b="1" dirty="0" smtClean="0"/>
            <a:t> </a:t>
          </a:r>
          <a:r>
            <a:rPr lang="en-US" b="1" dirty="0" err="1" smtClean="0"/>
            <a:t>jumlah</a:t>
          </a:r>
          <a:r>
            <a:rPr lang="en-US" b="1" dirty="0" smtClean="0"/>
            <a:t> </a:t>
          </a:r>
          <a:r>
            <a:rPr lang="en-US" b="1" dirty="0" err="1" smtClean="0"/>
            <a:t>pajak</a:t>
          </a:r>
          <a:r>
            <a:rPr lang="en-US" b="1" dirty="0" smtClean="0"/>
            <a:t> yang </a:t>
          </a:r>
          <a:r>
            <a:rPr lang="en-US" b="1" dirty="0" err="1" smtClean="0"/>
            <a:t>terutang</a:t>
          </a:r>
          <a:r>
            <a:rPr lang="en-US" b="1" dirty="0" smtClean="0"/>
            <a:t> </a:t>
          </a:r>
          <a:r>
            <a:rPr lang="en-US" b="1" dirty="0" err="1" smtClean="0"/>
            <a:t>sesuai</a:t>
          </a:r>
          <a:r>
            <a:rPr lang="en-US" b="1" dirty="0" smtClean="0"/>
            <a:t> </a:t>
          </a:r>
          <a:r>
            <a:rPr lang="en-US" b="1" dirty="0" err="1" smtClean="0"/>
            <a:t>dengan</a:t>
          </a:r>
          <a:r>
            <a:rPr lang="en-US" b="1" dirty="0" smtClean="0"/>
            <a:t> </a:t>
          </a:r>
          <a:r>
            <a:rPr lang="en-US" b="1" dirty="0" err="1" smtClean="0"/>
            <a:t>ketentuan</a:t>
          </a:r>
          <a:r>
            <a:rPr lang="en-US" b="1" dirty="0" smtClean="0"/>
            <a:t> </a:t>
          </a:r>
          <a:r>
            <a:rPr lang="en-US" b="1" dirty="0" err="1" smtClean="0"/>
            <a:t>perpajakan</a:t>
          </a:r>
          <a:r>
            <a:rPr lang="en-US" b="1" dirty="0" smtClean="0"/>
            <a:t> yang </a:t>
          </a:r>
          <a:r>
            <a:rPr lang="en-US" b="1" dirty="0" err="1" smtClean="0"/>
            <a:t>berlaku</a:t>
          </a:r>
          <a:endParaRPr lang="en-US" b="1" dirty="0"/>
        </a:p>
      </dgm:t>
    </dgm:pt>
    <dgm:pt modelId="{7F5FD8A6-1E7B-44B0-8F78-72F83BA522FC}" type="parTrans" cxnId="{EC06B31A-EEFA-4EF3-9E4D-9FE8F92E2111}">
      <dgm:prSet/>
      <dgm:spPr/>
      <dgm:t>
        <a:bodyPr/>
        <a:lstStyle/>
        <a:p>
          <a:endParaRPr lang="en-US"/>
        </a:p>
      </dgm:t>
    </dgm:pt>
    <dgm:pt modelId="{6F187D41-6C86-4DE1-B1EC-674F7A4B2651}" type="sibTrans" cxnId="{EC06B31A-EEFA-4EF3-9E4D-9FE8F92E2111}">
      <dgm:prSet/>
      <dgm:spPr/>
      <dgm:t>
        <a:bodyPr/>
        <a:lstStyle/>
        <a:p>
          <a:endParaRPr lang="en-US"/>
        </a:p>
      </dgm:t>
    </dgm:pt>
    <dgm:pt modelId="{8FA784C1-CA5E-4EBB-80BE-C8DF1B890D03}">
      <dgm:prSet phldrT="[Text]"/>
      <dgm:spPr/>
      <dgm:t>
        <a:bodyPr/>
        <a:lstStyle/>
        <a:p>
          <a:r>
            <a:rPr lang="en-US" dirty="0" smtClean="0"/>
            <a:t>Official Assessment</a:t>
          </a:r>
          <a:endParaRPr lang="en-US" dirty="0"/>
        </a:p>
      </dgm:t>
    </dgm:pt>
    <dgm:pt modelId="{3658273D-2113-4478-A585-D3D6753CB52C}" type="parTrans" cxnId="{7A548FD5-675F-49BA-B073-B10445224986}">
      <dgm:prSet/>
      <dgm:spPr/>
      <dgm:t>
        <a:bodyPr/>
        <a:lstStyle/>
        <a:p>
          <a:endParaRPr lang="en-US"/>
        </a:p>
      </dgm:t>
    </dgm:pt>
    <dgm:pt modelId="{B9EE97F5-F40F-4948-A315-7FEB3F5E5081}" type="sibTrans" cxnId="{7A548FD5-675F-49BA-B073-B10445224986}">
      <dgm:prSet/>
      <dgm:spPr/>
      <dgm:t>
        <a:bodyPr/>
        <a:lstStyle/>
        <a:p>
          <a:endParaRPr lang="en-US"/>
        </a:p>
      </dgm:t>
    </dgm:pt>
    <dgm:pt modelId="{88555873-7B9F-4121-B111-4CB8E6D807D5}">
      <dgm:prSet phldrT="[Text]"/>
      <dgm:spPr/>
      <dgm:t>
        <a:bodyPr/>
        <a:lstStyle/>
        <a:p>
          <a:pPr algn="just"/>
          <a:r>
            <a:rPr lang="en-US" b="1" dirty="0" err="1" smtClean="0"/>
            <a:t>aparatur</a:t>
          </a:r>
          <a:r>
            <a:rPr lang="en-US" b="1" dirty="0" smtClean="0"/>
            <a:t> </a:t>
          </a:r>
          <a:r>
            <a:rPr lang="en-US" b="1" dirty="0" err="1" smtClean="0"/>
            <a:t>perpajakan</a:t>
          </a:r>
          <a:r>
            <a:rPr lang="en-US" b="1" dirty="0" smtClean="0"/>
            <a:t> </a:t>
          </a:r>
          <a:r>
            <a:rPr lang="en-US" b="1" dirty="0" err="1" smtClean="0"/>
            <a:t>menentukan</a:t>
          </a:r>
          <a:r>
            <a:rPr lang="en-US" b="1" dirty="0" smtClean="0"/>
            <a:t> </a:t>
          </a:r>
          <a:r>
            <a:rPr lang="en-US" b="1" dirty="0" err="1" smtClean="0"/>
            <a:t>sendiri</a:t>
          </a:r>
          <a:r>
            <a:rPr lang="en-US" b="1" dirty="0" smtClean="0"/>
            <a:t> (</a:t>
          </a:r>
          <a:r>
            <a:rPr lang="en-US" b="1" dirty="0" err="1" smtClean="0"/>
            <a:t>diluar</a:t>
          </a:r>
          <a:r>
            <a:rPr lang="en-US" b="1" dirty="0" smtClean="0"/>
            <a:t> </a:t>
          </a:r>
          <a:r>
            <a:rPr lang="en-US" b="1" dirty="0" err="1" smtClean="0"/>
            <a:t>wajib</a:t>
          </a:r>
          <a:r>
            <a:rPr lang="en-US" b="1" dirty="0" smtClean="0"/>
            <a:t> </a:t>
          </a:r>
          <a:r>
            <a:rPr lang="en-US" b="1" dirty="0" err="1" smtClean="0"/>
            <a:t>pajak</a:t>
          </a:r>
          <a:r>
            <a:rPr lang="en-US" b="1" dirty="0" smtClean="0"/>
            <a:t>) </a:t>
          </a:r>
          <a:r>
            <a:rPr lang="en-US" b="1" dirty="0" err="1" smtClean="0"/>
            <a:t>jumlah</a:t>
          </a:r>
          <a:r>
            <a:rPr lang="en-US" b="1" dirty="0" smtClean="0"/>
            <a:t> </a:t>
          </a:r>
          <a:r>
            <a:rPr lang="en-US" b="1" dirty="0" err="1" smtClean="0"/>
            <a:t>pajak</a:t>
          </a:r>
          <a:r>
            <a:rPr lang="en-US" b="1" dirty="0" smtClean="0"/>
            <a:t> yang </a:t>
          </a:r>
          <a:r>
            <a:rPr lang="en-US" b="1" dirty="0" err="1" smtClean="0"/>
            <a:t>terutang</a:t>
          </a:r>
          <a:endParaRPr lang="en-US" b="1" dirty="0"/>
        </a:p>
      </dgm:t>
    </dgm:pt>
    <dgm:pt modelId="{F93F3880-2EF3-4A7E-B0E5-0A9291AA5E8D}" type="parTrans" cxnId="{7230CB1F-C507-451C-B7E8-9D83C9C61516}">
      <dgm:prSet/>
      <dgm:spPr/>
      <dgm:t>
        <a:bodyPr/>
        <a:lstStyle/>
        <a:p>
          <a:endParaRPr lang="en-US"/>
        </a:p>
      </dgm:t>
    </dgm:pt>
    <dgm:pt modelId="{B85619D9-C1DF-4075-9DC8-7ABF27F2C40D}" type="sibTrans" cxnId="{7230CB1F-C507-451C-B7E8-9D83C9C61516}">
      <dgm:prSet/>
      <dgm:spPr/>
      <dgm:t>
        <a:bodyPr/>
        <a:lstStyle/>
        <a:p>
          <a:endParaRPr lang="en-US"/>
        </a:p>
      </dgm:t>
    </dgm:pt>
    <dgm:pt modelId="{1D85993A-149C-4694-8FDA-CCF668CBF2B4}">
      <dgm:prSet phldrT="[Text]"/>
      <dgm:spPr/>
      <dgm:t>
        <a:bodyPr/>
        <a:lstStyle/>
        <a:p>
          <a:r>
            <a:rPr lang="en-US" dirty="0" err="1" smtClean="0"/>
            <a:t>Witholding</a:t>
          </a:r>
          <a:r>
            <a:rPr lang="en-US" dirty="0" smtClean="0"/>
            <a:t> System</a:t>
          </a:r>
          <a:endParaRPr lang="en-US" dirty="0"/>
        </a:p>
      </dgm:t>
    </dgm:pt>
    <dgm:pt modelId="{2D758CAC-0CBE-4EFD-9560-0A949B020DCA}" type="parTrans" cxnId="{6C739B03-7FB0-4DEF-AA6A-536A8CF7BC12}">
      <dgm:prSet/>
      <dgm:spPr/>
      <dgm:t>
        <a:bodyPr/>
        <a:lstStyle/>
        <a:p>
          <a:endParaRPr lang="en-US"/>
        </a:p>
      </dgm:t>
    </dgm:pt>
    <dgm:pt modelId="{D808125E-20AC-46D9-8600-41210486DD9F}" type="sibTrans" cxnId="{6C739B03-7FB0-4DEF-AA6A-536A8CF7BC12}">
      <dgm:prSet/>
      <dgm:spPr/>
      <dgm:t>
        <a:bodyPr/>
        <a:lstStyle/>
        <a:p>
          <a:endParaRPr lang="en-US"/>
        </a:p>
      </dgm:t>
    </dgm:pt>
    <dgm:pt modelId="{E3EA6191-3309-4DDE-A993-80EBE97362DE}">
      <dgm:prSet phldrT="[Text]"/>
      <dgm:spPr/>
      <dgm:t>
        <a:bodyPr/>
        <a:lstStyle/>
        <a:p>
          <a:pPr algn="just"/>
          <a:r>
            <a:rPr lang="en-US" b="1" dirty="0" err="1" smtClean="0"/>
            <a:t>penghitungan</a:t>
          </a:r>
          <a:r>
            <a:rPr lang="en-US" b="1" dirty="0" smtClean="0"/>
            <a:t> </a:t>
          </a:r>
          <a:r>
            <a:rPr lang="en-US" b="1" dirty="0" err="1" smtClean="0"/>
            <a:t>besarnya</a:t>
          </a:r>
          <a:r>
            <a:rPr lang="en-US" b="1" dirty="0" smtClean="0"/>
            <a:t> </a:t>
          </a:r>
          <a:r>
            <a:rPr lang="en-US" b="1" dirty="0" err="1" smtClean="0"/>
            <a:t>pajak</a:t>
          </a:r>
          <a:r>
            <a:rPr lang="en-US" b="1" dirty="0" smtClean="0"/>
            <a:t> yang </a:t>
          </a:r>
          <a:r>
            <a:rPr lang="en-US" b="1" dirty="0" err="1" smtClean="0"/>
            <a:t>terutang</a:t>
          </a:r>
          <a:r>
            <a:rPr lang="en-US" b="1" dirty="0" smtClean="0"/>
            <a:t> </a:t>
          </a:r>
          <a:r>
            <a:rPr lang="en-US" b="1" dirty="0" err="1" smtClean="0"/>
            <a:t>oleh</a:t>
          </a:r>
          <a:r>
            <a:rPr lang="en-US" b="1" dirty="0" smtClean="0"/>
            <a:t> </a:t>
          </a:r>
          <a:r>
            <a:rPr lang="en-US" b="1" dirty="0" err="1" smtClean="0"/>
            <a:t>seorang</a:t>
          </a:r>
          <a:r>
            <a:rPr lang="en-US" b="1" dirty="0" smtClean="0"/>
            <a:t> </a:t>
          </a:r>
          <a:r>
            <a:rPr lang="en-US" b="1" dirty="0" err="1" smtClean="0"/>
            <a:t>wajib</a:t>
          </a:r>
          <a:r>
            <a:rPr lang="en-US" b="1" dirty="0" smtClean="0"/>
            <a:t> </a:t>
          </a:r>
          <a:r>
            <a:rPr lang="en-US" b="1" dirty="0" err="1" smtClean="0"/>
            <a:t>pajak</a:t>
          </a:r>
          <a:r>
            <a:rPr lang="en-US" b="1" dirty="0" smtClean="0"/>
            <a:t>, </a:t>
          </a:r>
          <a:r>
            <a:rPr lang="en-US" b="1" dirty="0" err="1" smtClean="0"/>
            <a:t>dilakukan</a:t>
          </a:r>
          <a:r>
            <a:rPr lang="en-US" b="1" dirty="0" smtClean="0"/>
            <a:t> </a:t>
          </a:r>
          <a:r>
            <a:rPr lang="en-US" b="1" dirty="0" err="1" smtClean="0"/>
            <a:t>oleh</a:t>
          </a:r>
          <a:r>
            <a:rPr lang="en-US" b="1" dirty="0" smtClean="0"/>
            <a:t> </a:t>
          </a:r>
          <a:r>
            <a:rPr lang="en-US" b="1" dirty="0" err="1" smtClean="0"/>
            <a:t>pihak</a:t>
          </a:r>
          <a:r>
            <a:rPr lang="en-US" b="1" dirty="0" smtClean="0"/>
            <a:t> </a:t>
          </a:r>
          <a:r>
            <a:rPr lang="en-US" b="1" dirty="0" err="1" smtClean="0"/>
            <a:t>ketiga</a:t>
          </a:r>
          <a:r>
            <a:rPr lang="en-US" b="1" dirty="0" smtClean="0"/>
            <a:t> (</a:t>
          </a:r>
          <a:r>
            <a:rPr lang="en-US" b="1" dirty="0" err="1" smtClean="0"/>
            <a:t>pemungut</a:t>
          </a:r>
          <a:r>
            <a:rPr lang="en-US" b="1" dirty="0" smtClean="0"/>
            <a:t>, </a:t>
          </a:r>
          <a:r>
            <a:rPr lang="en-US" b="1" dirty="0" err="1" smtClean="0"/>
            <a:t>pemotong</a:t>
          </a:r>
          <a:r>
            <a:rPr lang="en-US" b="1" dirty="0" smtClean="0"/>
            <a:t>, </a:t>
          </a:r>
          <a:r>
            <a:rPr lang="en-US" b="1" dirty="0" err="1" smtClean="0"/>
            <a:t>pemberi</a:t>
          </a:r>
          <a:r>
            <a:rPr lang="en-US" b="1" dirty="0" smtClean="0"/>
            <a:t> </a:t>
          </a:r>
          <a:r>
            <a:rPr lang="en-US" b="1" dirty="0" err="1" smtClean="0"/>
            <a:t>kerja</a:t>
          </a:r>
          <a:r>
            <a:rPr lang="en-US" b="1" dirty="0" smtClean="0"/>
            <a:t>)</a:t>
          </a:r>
          <a:endParaRPr lang="en-US" b="1" dirty="0"/>
        </a:p>
      </dgm:t>
    </dgm:pt>
    <dgm:pt modelId="{8732F39E-E0B7-47B6-949B-2BCFA6A16B7E}" type="parTrans" cxnId="{37F55D1E-C305-419E-9071-4E73AA6E6986}">
      <dgm:prSet/>
      <dgm:spPr/>
      <dgm:t>
        <a:bodyPr/>
        <a:lstStyle/>
        <a:p>
          <a:endParaRPr lang="en-US"/>
        </a:p>
      </dgm:t>
    </dgm:pt>
    <dgm:pt modelId="{3B54ADF4-3A5E-4133-9C8E-A7646C5B30B1}" type="sibTrans" cxnId="{37F55D1E-C305-419E-9071-4E73AA6E6986}">
      <dgm:prSet/>
      <dgm:spPr/>
      <dgm:t>
        <a:bodyPr/>
        <a:lstStyle/>
        <a:p>
          <a:endParaRPr lang="en-US"/>
        </a:p>
      </dgm:t>
    </dgm:pt>
    <dgm:pt modelId="{E950D8CE-ADE1-41AA-8005-3484A4149DE5}" type="pres">
      <dgm:prSet presAssocID="{7CB425CC-7A4E-40DA-8CBC-ED09B34A424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DEE86B-73CC-4321-ABC4-6E4B1035C75F}" type="pres">
      <dgm:prSet presAssocID="{E3BDAEE2-BC23-46EE-BE8D-27F31463DA47}" presName="circle1" presStyleLbl="node1" presStyleIdx="0" presStyleCnt="3"/>
      <dgm:spPr/>
    </dgm:pt>
    <dgm:pt modelId="{4CB22CDD-9CB6-4E6F-8556-1CEEC994D359}" type="pres">
      <dgm:prSet presAssocID="{E3BDAEE2-BC23-46EE-BE8D-27F31463DA47}" presName="space" presStyleCnt="0"/>
      <dgm:spPr/>
    </dgm:pt>
    <dgm:pt modelId="{B3FF4B4F-B48F-488D-8242-1C40696D22B3}" type="pres">
      <dgm:prSet presAssocID="{E3BDAEE2-BC23-46EE-BE8D-27F31463DA47}" presName="rect1" presStyleLbl="alignAcc1" presStyleIdx="0" presStyleCnt="3" custLinFactNeighborX="-122" custLinFactNeighborY="142"/>
      <dgm:spPr/>
      <dgm:t>
        <a:bodyPr/>
        <a:lstStyle/>
        <a:p>
          <a:endParaRPr lang="en-US"/>
        </a:p>
      </dgm:t>
    </dgm:pt>
    <dgm:pt modelId="{735857A2-FD52-422C-AB40-B364F15313D5}" type="pres">
      <dgm:prSet presAssocID="{8FA784C1-CA5E-4EBB-80BE-C8DF1B890D03}" presName="vertSpace2" presStyleLbl="node1" presStyleIdx="0" presStyleCnt="3"/>
      <dgm:spPr/>
    </dgm:pt>
    <dgm:pt modelId="{089EF990-3399-47C2-84A6-37B704EA5309}" type="pres">
      <dgm:prSet presAssocID="{8FA784C1-CA5E-4EBB-80BE-C8DF1B890D03}" presName="circle2" presStyleLbl="node1" presStyleIdx="1" presStyleCnt="3"/>
      <dgm:spPr/>
    </dgm:pt>
    <dgm:pt modelId="{FDE6AF05-DA69-446E-BC0F-2509AA1D5A9C}" type="pres">
      <dgm:prSet presAssocID="{8FA784C1-CA5E-4EBB-80BE-C8DF1B890D03}" presName="rect2" presStyleLbl="alignAcc1" presStyleIdx="1" presStyleCnt="3"/>
      <dgm:spPr/>
      <dgm:t>
        <a:bodyPr/>
        <a:lstStyle/>
        <a:p>
          <a:endParaRPr lang="en-US"/>
        </a:p>
      </dgm:t>
    </dgm:pt>
    <dgm:pt modelId="{04436BE2-BF76-4CB1-8F67-FDC75C3EDD6D}" type="pres">
      <dgm:prSet presAssocID="{1D85993A-149C-4694-8FDA-CCF668CBF2B4}" presName="vertSpace3" presStyleLbl="node1" presStyleIdx="1" presStyleCnt="3"/>
      <dgm:spPr/>
    </dgm:pt>
    <dgm:pt modelId="{0C476D2E-5839-49B8-A1C7-2471F0294667}" type="pres">
      <dgm:prSet presAssocID="{1D85993A-149C-4694-8FDA-CCF668CBF2B4}" presName="circle3" presStyleLbl="node1" presStyleIdx="2" presStyleCnt="3"/>
      <dgm:spPr/>
    </dgm:pt>
    <dgm:pt modelId="{A510A2B8-1AB2-4D2D-B21F-31CD1140CDA9}" type="pres">
      <dgm:prSet presAssocID="{1D85993A-149C-4694-8FDA-CCF668CBF2B4}" presName="rect3" presStyleLbl="alignAcc1" presStyleIdx="2" presStyleCnt="3"/>
      <dgm:spPr/>
      <dgm:t>
        <a:bodyPr/>
        <a:lstStyle/>
        <a:p>
          <a:endParaRPr lang="en-US"/>
        </a:p>
      </dgm:t>
    </dgm:pt>
    <dgm:pt modelId="{EE1B7CBC-2075-42CF-8AD2-6EAF1371D192}" type="pres">
      <dgm:prSet presAssocID="{E3BDAEE2-BC23-46EE-BE8D-27F31463DA47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61B03B-D54D-4DB4-98A1-DEDDC0A78728}" type="pres">
      <dgm:prSet presAssocID="{E3BDAEE2-BC23-46EE-BE8D-27F31463DA47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C72049-1D81-4AEF-A4A4-5EBD29FB32F4}" type="pres">
      <dgm:prSet presAssocID="{8FA784C1-CA5E-4EBB-80BE-C8DF1B890D03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24CB8D-A125-4C21-B554-B780E17A4F6A}" type="pres">
      <dgm:prSet presAssocID="{8FA784C1-CA5E-4EBB-80BE-C8DF1B890D03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B7E44D-067A-4BCC-8987-B49486B74E30}" type="pres">
      <dgm:prSet presAssocID="{1D85993A-149C-4694-8FDA-CCF668CBF2B4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843388-9FF5-425A-9C95-C6CF96766326}" type="pres">
      <dgm:prSet presAssocID="{1D85993A-149C-4694-8FDA-CCF668CBF2B4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06B31A-EEFA-4EF3-9E4D-9FE8F92E2111}" srcId="{E3BDAEE2-BC23-46EE-BE8D-27F31463DA47}" destId="{52D944B4-1AE3-4355-8E7F-2E9D7DE88EB2}" srcOrd="0" destOrd="0" parTransId="{7F5FD8A6-1E7B-44B0-8F78-72F83BA522FC}" sibTransId="{6F187D41-6C86-4DE1-B1EC-674F7A4B2651}"/>
    <dgm:cxn modelId="{C753ACDC-D9F0-40F6-B4AB-A2D44D296920}" type="presOf" srcId="{8FA784C1-CA5E-4EBB-80BE-C8DF1B890D03}" destId="{67C72049-1D81-4AEF-A4A4-5EBD29FB32F4}" srcOrd="1" destOrd="0" presId="urn:microsoft.com/office/officeart/2005/8/layout/target3"/>
    <dgm:cxn modelId="{2294525A-0E4D-4293-A308-6BFF78878486}" type="presOf" srcId="{8FA784C1-CA5E-4EBB-80BE-C8DF1B890D03}" destId="{FDE6AF05-DA69-446E-BC0F-2509AA1D5A9C}" srcOrd="0" destOrd="0" presId="urn:microsoft.com/office/officeart/2005/8/layout/target3"/>
    <dgm:cxn modelId="{37F55D1E-C305-419E-9071-4E73AA6E6986}" srcId="{1D85993A-149C-4694-8FDA-CCF668CBF2B4}" destId="{E3EA6191-3309-4DDE-A993-80EBE97362DE}" srcOrd="0" destOrd="0" parTransId="{8732F39E-E0B7-47B6-949B-2BCFA6A16B7E}" sibTransId="{3B54ADF4-3A5E-4133-9C8E-A7646C5B30B1}"/>
    <dgm:cxn modelId="{EE7FE178-D5B3-4B39-ABEB-BB4C3A6F84AF}" type="presOf" srcId="{E3BDAEE2-BC23-46EE-BE8D-27F31463DA47}" destId="{B3FF4B4F-B48F-488D-8242-1C40696D22B3}" srcOrd="0" destOrd="0" presId="urn:microsoft.com/office/officeart/2005/8/layout/target3"/>
    <dgm:cxn modelId="{6C739B03-7FB0-4DEF-AA6A-536A8CF7BC12}" srcId="{7CB425CC-7A4E-40DA-8CBC-ED09B34A4242}" destId="{1D85993A-149C-4694-8FDA-CCF668CBF2B4}" srcOrd="2" destOrd="0" parTransId="{2D758CAC-0CBE-4EFD-9560-0A949B020DCA}" sibTransId="{D808125E-20AC-46D9-8600-41210486DD9F}"/>
    <dgm:cxn modelId="{7A548FD5-675F-49BA-B073-B10445224986}" srcId="{7CB425CC-7A4E-40DA-8CBC-ED09B34A4242}" destId="{8FA784C1-CA5E-4EBB-80BE-C8DF1B890D03}" srcOrd="1" destOrd="0" parTransId="{3658273D-2113-4478-A585-D3D6753CB52C}" sibTransId="{B9EE97F5-F40F-4948-A315-7FEB3F5E5081}"/>
    <dgm:cxn modelId="{0F6005B2-1A8E-4F63-A122-96975431C07A}" type="presOf" srcId="{E3BDAEE2-BC23-46EE-BE8D-27F31463DA47}" destId="{EE1B7CBC-2075-42CF-8AD2-6EAF1371D192}" srcOrd="1" destOrd="0" presId="urn:microsoft.com/office/officeart/2005/8/layout/target3"/>
    <dgm:cxn modelId="{9D8458C8-3867-4AAC-9AE4-983C966E8D08}" type="presOf" srcId="{1D85993A-149C-4694-8FDA-CCF668CBF2B4}" destId="{A510A2B8-1AB2-4D2D-B21F-31CD1140CDA9}" srcOrd="0" destOrd="0" presId="urn:microsoft.com/office/officeart/2005/8/layout/target3"/>
    <dgm:cxn modelId="{572DF9FD-FDFC-4CB8-B5F0-81255CD77BCD}" type="presOf" srcId="{7CB425CC-7A4E-40DA-8CBC-ED09B34A4242}" destId="{E950D8CE-ADE1-41AA-8005-3484A4149DE5}" srcOrd="0" destOrd="0" presId="urn:microsoft.com/office/officeart/2005/8/layout/target3"/>
    <dgm:cxn modelId="{3F36EF53-6481-46B8-8EF5-196BAE9A350F}" srcId="{7CB425CC-7A4E-40DA-8CBC-ED09B34A4242}" destId="{E3BDAEE2-BC23-46EE-BE8D-27F31463DA47}" srcOrd="0" destOrd="0" parTransId="{5CFDA422-9C68-4D42-8233-376079996775}" sibTransId="{AAABE56E-DAC9-4FEB-88A9-26566545D30A}"/>
    <dgm:cxn modelId="{71CE3E7E-B9B8-4B0B-8C6A-B848A93381A1}" type="presOf" srcId="{52D944B4-1AE3-4355-8E7F-2E9D7DE88EB2}" destId="{5E61B03B-D54D-4DB4-98A1-DEDDC0A78728}" srcOrd="0" destOrd="0" presId="urn:microsoft.com/office/officeart/2005/8/layout/target3"/>
    <dgm:cxn modelId="{7230CB1F-C507-451C-B7E8-9D83C9C61516}" srcId="{8FA784C1-CA5E-4EBB-80BE-C8DF1B890D03}" destId="{88555873-7B9F-4121-B111-4CB8E6D807D5}" srcOrd="0" destOrd="0" parTransId="{F93F3880-2EF3-4A7E-B0E5-0A9291AA5E8D}" sibTransId="{B85619D9-C1DF-4075-9DC8-7ABF27F2C40D}"/>
    <dgm:cxn modelId="{4A6FDD8B-3FDB-4868-A21F-ABC1A051F393}" type="presOf" srcId="{1D85993A-149C-4694-8FDA-CCF668CBF2B4}" destId="{D3B7E44D-067A-4BCC-8987-B49486B74E30}" srcOrd="1" destOrd="0" presId="urn:microsoft.com/office/officeart/2005/8/layout/target3"/>
    <dgm:cxn modelId="{BAA9DD09-AD52-4186-8867-A5A24F25746B}" type="presOf" srcId="{88555873-7B9F-4121-B111-4CB8E6D807D5}" destId="{6724CB8D-A125-4C21-B554-B780E17A4F6A}" srcOrd="0" destOrd="0" presId="urn:microsoft.com/office/officeart/2005/8/layout/target3"/>
    <dgm:cxn modelId="{31D49019-FE43-4ACB-8C63-F9F602072E44}" type="presOf" srcId="{E3EA6191-3309-4DDE-A993-80EBE97362DE}" destId="{16843388-9FF5-425A-9C95-C6CF96766326}" srcOrd="0" destOrd="0" presId="urn:microsoft.com/office/officeart/2005/8/layout/target3"/>
    <dgm:cxn modelId="{89493785-F902-4F8A-9120-A686B6442C7A}" type="presParOf" srcId="{E950D8CE-ADE1-41AA-8005-3484A4149DE5}" destId="{DADEE86B-73CC-4321-ABC4-6E4B1035C75F}" srcOrd="0" destOrd="0" presId="urn:microsoft.com/office/officeart/2005/8/layout/target3"/>
    <dgm:cxn modelId="{07D94171-F229-4F43-A739-047D68F97C37}" type="presParOf" srcId="{E950D8CE-ADE1-41AA-8005-3484A4149DE5}" destId="{4CB22CDD-9CB6-4E6F-8556-1CEEC994D359}" srcOrd="1" destOrd="0" presId="urn:microsoft.com/office/officeart/2005/8/layout/target3"/>
    <dgm:cxn modelId="{324AC2C5-4809-464C-BB77-BCD91A8E8DCA}" type="presParOf" srcId="{E950D8CE-ADE1-41AA-8005-3484A4149DE5}" destId="{B3FF4B4F-B48F-488D-8242-1C40696D22B3}" srcOrd="2" destOrd="0" presId="urn:microsoft.com/office/officeart/2005/8/layout/target3"/>
    <dgm:cxn modelId="{2C2A7FF3-49AE-4B04-8354-40E352BF1014}" type="presParOf" srcId="{E950D8CE-ADE1-41AA-8005-3484A4149DE5}" destId="{735857A2-FD52-422C-AB40-B364F15313D5}" srcOrd="3" destOrd="0" presId="urn:microsoft.com/office/officeart/2005/8/layout/target3"/>
    <dgm:cxn modelId="{24F0F2D1-39FA-4AEA-BF93-845E5BE25072}" type="presParOf" srcId="{E950D8CE-ADE1-41AA-8005-3484A4149DE5}" destId="{089EF990-3399-47C2-84A6-37B704EA5309}" srcOrd="4" destOrd="0" presId="urn:microsoft.com/office/officeart/2005/8/layout/target3"/>
    <dgm:cxn modelId="{949244D2-93BF-4A13-8BEF-0E52742260C7}" type="presParOf" srcId="{E950D8CE-ADE1-41AA-8005-3484A4149DE5}" destId="{FDE6AF05-DA69-446E-BC0F-2509AA1D5A9C}" srcOrd="5" destOrd="0" presId="urn:microsoft.com/office/officeart/2005/8/layout/target3"/>
    <dgm:cxn modelId="{A6EE56DC-7A9D-4202-9AD5-AFED684C8A3D}" type="presParOf" srcId="{E950D8CE-ADE1-41AA-8005-3484A4149DE5}" destId="{04436BE2-BF76-4CB1-8F67-FDC75C3EDD6D}" srcOrd="6" destOrd="0" presId="urn:microsoft.com/office/officeart/2005/8/layout/target3"/>
    <dgm:cxn modelId="{CD91D1B3-AEBC-4136-AC22-298D552FBA89}" type="presParOf" srcId="{E950D8CE-ADE1-41AA-8005-3484A4149DE5}" destId="{0C476D2E-5839-49B8-A1C7-2471F0294667}" srcOrd="7" destOrd="0" presId="urn:microsoft.com/office/officeart/2005/8/layout/target3"/>
    <dgm:cxn modelId="{3D8EEB39-9542-4A6C-A1A6-6D17E9F9F422}" type="presParOf" srcId="{E950D8CE-ADE1-41AA-8005-3484A4149DE5}" destId="{A510A2B8-1AB2-4D2D-B21F-31CD1140CDA9}" srcOrd="8" destOrd="0" presId="urn:microsoft.com/office/officeart/2005/8/layout/target3"/>
    <dgm:cxn modelId="{6F2819AD-2C63-4450-9170-DC1BE5E83822}" type="presParOf" srcId="{E950D8CE-ADE1-41AA-8005-3484A4149DE5}" destId="{EE1B7CBC-2075-42CF-8AD2-6EAF1371D192}" srcOrd="9" destOrd="0" presId="urn:microsoft.com/office/officeart/2005/8/layout/target3"/>
    <dgm:cxn modelId="{F9411425-E5E2-46AE-8620-EA612E236385}" type="presParOf" srcId="{E950D8CE-ADE1-41AA-8005-3484A4149DE5}" destId="{5E61B03B-D54D-4DB4-98A1-DEDDC0A78728}" srcOrd="10" destOrd="0" presId="urn:microsoft.com/office/officeart/2005/8/layout/target3"/>
    <dgm:cxn modelId="{D34AC0DB-96ED-431C-9A9D-7DE8DD35E175}" type="presParOf" srcId="{E950D8CE-ADE1-41AA-8005-3484A4149DE5}" destId="{67C72049-1D81-4AEF-A4A4-5EBD29FB32F4}" srcOrd="11" destOrd="0" presId="urn:microsoft.com/office/officeart/2005/8/layout/target3"/>
    <dgm:cxn modelId="{3DE41241-56C4-45BB-8304-60C45DFD8530}" type="presParOf" srcId="{E950D8CE-ADE1-41AA-8005-3484A4149DE5}" destId="{6724CB8D-A125-4C21-B554-B780E17A4F6A}" srcOrd="12" destOrd="0" presId="urn:microsoft.com/office/officeart/2005/8/layout/target3"/>
    <dgm:cxn modelId="{F8756F64-9867-484B-B86B-75F06AB40F94}" type="presParOf" srcId="{E950D8CE-ADE1-41AA-8005-3484A4149DE5}" destId="{D3B7E44D-067A-4BCC-8987-B49486B74E30}" srcOrd="13" destOrd="0" presId="urn:microsoft.com/office/officeart/2005/8/layout/target3"/>
    <dgm:cxn modelId="{2FB4B8E0-2A06-4F1E-A808-78AAEAB5B2A7}" type="presParOf" srcId="{E950D8CE-ADE1-41AA-8005-3484A4149DE5}" destId="{16843388-9FF5-425A-9C95-C6CF96766326}" srcOrd="14" destOrd="0" presId="urn:microsoft.com/office/officeart/2005/8/layout/target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516814A-9905-4913-B154-062F4FA489E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5435BF4-18D4-4B75-B2C3-01E10CA0AF41}">
      <dgm:prSet phldrT="[Text]" custT="1"/>
      <dgm:spPr/>
      <dgm:t>
        <a:bodyPr/>
        <a:lstStyle/>
        <a:p>
          <a:pPr algn="ctr"/>
          <a:r>
            <a:rPr lang="en-US" sz="3600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WAJIB  PAJAK</a:t>
          </a:r>
        </a:p>
        <a:p>
          <a:pPr algn="l"/>
          <a:r>
            <a:rPr lang="en-US" sz="1300" dirty="0" smtClean="0"/>
            <a:t>- </a:t>
          </a:r>
          <a:r>
            <a:rPr lang="en-US" sz="1300" dirty="0" err="1" smtClean="0"/>
            <a:t>Orang</a:t>
          </a:r>
          <a:r>
            <a:rPr lang="en-US" sz="1300" dirty="0" smtClean="0"/>
            <a:t> </a:t>
          </a:r>
          <a:r>
            <a:rPr lang="en-US" sz="1300" dirty="0" err="1" smtClean="0"/>
            <a:t>Pribadi</a:t>
          </a:r>
          <a:r>
            <a:rPr lang="en-US" sz="1300" dirty="0" smtClean="0"/>
            <a:t>/</a:t>
          </a:r>
          <a:r>
            <a:rPr lang="en-US" sz="1300" dirty="0" err="1" smtClean="0"/>
            <a:t>Badan</a:t>
          </a:r>
          <a:endParaRPr lang="en-US" sz="1300" dirty="0" smtClean="0"/>
        </a:p>
        <a:p>
          <a:pPr algn="l"/>
          <a:r>
            <a:rPr lang="en-US" sz="1300" dirty="0" smtClean="0"/>
            <a:t>- </a:t>
          </a:r>
          <a:r>
            <a:rPr lang="en-US" sz="1300" dirty="0" err="1" smtClean="0"/>
            <a:t>Membayar,Memotong,Memungut</a:t>
          </a:r>
          <a:endParaRPr lang="en-US" sz="1300" dirty="0" smtClean="0"/>
        </a:p>
        <a:p>
          <a:pPr algn="l"/>
          <a:r>
            <a:rPr lang="en-US" sz="1300" dirty="0" smtClean="0"/>
            <a:t>- </a:t>
          </a:r>
          <a:r>
            <a:rPr lang="en-US" sz="1300" dirty="0" err="1" smtClean="0"/>
            <a:t>Hak</a:t>
          </a:r>
          <a:r>
            <a:rPr lang="en-US" sz="1300" dirty="0" smtClean="0"/>
            <a:t> &amp; </a:t>
          </a:r>
          <a:r>
            <a:rPr lang="en-US" sz="1300" dirty="0" err="1" smtClean="0"/>
            <a:t>Kewajiban</a:t>
          </a:r>
          <a:r>
            <a:rPr lang="en-US" sz="1300" dirty="0" smtClean="0"/>
            <a:t>  </a:t>
          </a:r>
          <a:r>
            <a:rPr lang="en-US" sz="1300" dirty="0" err="1" smtClean="0"/>
            <a:t>Perpajakan</a:t>
          </a:r>
          <a:endParaRPr lang="en-US" sz="1300" dirty="0" smtClean="0"/>
        </a:p>
        <a:p>
          <a:pPr algn="l"/>
          <a:r>
            <a:rPr lang="en-US" sz="1300" dirty="0" smtClean="0"/>
            <a:t>- </a:t>
          </a:r>
          <a:r>
            <a:rPr lang="en-US" sz="1300" dirty="0" err="1" smtClean="0"/>
            <a:t>Sesuai</a:t>
          </a:r>
          <a:r>
            <a:rPr lang="en-US" sz="1300" dirty="0" smtClean="0"/>
            <a:t> </a:t>
          </a:r>
          <a:r>
            <a:rPr lang="en-US" sz="1300" dirty="0" err="1" smtClean="0"/>
            <a:t>Undang-Undang</a:t>
          </a:r>
          <a:endParaRPr lang="en-US" sz="1300" dirty="0"/>
        </a:p>
      </dgm:t>
    </dgm:pt>
    <dgm:pt modelId="{E3845183-84FA-4FFF-9C6E-72D51351CE17}" type="parTrans" cxnId="{E5D734F1-82E4-4766-97D9-0CF2FA28247A}">
      <dgm:prSet/>
      <dgm:spPr/>
      <dgm:t>
        <a:bodyPr/>
        <a:lstStyle/>
        <a:p>
          <a:endParaRPr lang="en-US"/>
        </a:p>
      </dgm:t>
    </dgm:pt>
    <dgm:pt modelId="{D024F5FA-186C-4E3F-93E4-5FBAC95BD59F}" type="sibTrans" cxnId="{E5D734F1-82E4-4766-97D9-0CF2FA28247A}">
      <dgm:prSet/>
      <dgm:spPr/>
      <dgm:t>
        <a:bodyPr/>
        <a:lstStyle/>
        <a:p>
          <a:endParaRPr lang="en-US"/>
        </a:p>
      </dgm:t>
    </dgm:pt>
    <dgm:pt modelId="{1AF80FBB-3FD2-4989-83FB-A390B0F1768C}">
      <dgm:prSet phldrT="[Text]"/>
      <dgm:spPr/>
      <dgm:t>
        <a:bodyPr/>
        <a:lstStyle/>
        <a:p>
          <a:pPr algn="ctr"/>
          <a:r>
            <a:rPr lang="en-US" dirty="0" err="1" smtClean="0"/>
            <a:t>Memenuhi</a:t>
          </a:r>
          <a:r>
            <a:rPr lang="en-US" dirty="0" smtClean="0"/>
            <a:t> </a:t>
          </a:r>
          <a:r>
            <a:rPr lang="en-US" dirty="0" err="1" smtClean="0"/>
            <a:t>Syarat</a:t>
          </a:r>
          <a:r>
            <a:rPr lang="en-US" dirty="0" smtClean="0"/>
            <a:t>:</a:t>
          </a:r>
        </a:p>
        <a:p>
          <a:pPr algn="l"/>
          <a:r>
            <a:rPr lang="en-US" dirty="0" smtClean="0"/>
            <a:t>- </a:t>
          </a:r>
          <a:r>
            <a:rPr lang="en-US" dirty="0" err="1" smtClean="0"/>
            <a:t>Subyektif</a:t>
          </a:r>
          <a:endParaRPr lang="en-US" dirty="0" smtClean="0"/>
        </a:p>
        <a:p>
          <a:pPr algn="l"/>
          <a:r>
            <a:rPr lang="en-US" dirty="0" smtClean="0"/>
            <a:t>- </a:t>
          </a:r>
          <a:r>
            <a:rPr lang="en-US" dirty="0" err="1" smtClean="0"/>
            <a:t>Obyektif</a:t>
          </a:r>
          <a:endParaRPr lang="en-US" dirty="0"/>
        </a:p>
      </dgm:t>
    </dgm:pt>
    <dgm:pt modelId="{87256FAD-752F-49CA-8AC3-6E6D4F6D0D7E}" type="parTrans" cxnId="{DF6029F2-21DA-453E-A5CA-855B0560B8FE}">
      <dgm:prSet/>
      <dgm:spPr/>
      <dgm:t>
        <a:bodyPr/>
        <a:lstStyle/>
        <a:p>
          <a:endParaRPr lang="en-US"/>
        </a:p>
      </dgm:t>
    </dgm:pt>
    <dgm:pt modelId="{2E71B308-B21A-4A17-9F05-4821F5BF0A62}" type="sibTrans" cxnId="{DF6029F2-21DA-453E-A5CA-855B0560B8FE}">
      <dgm:prSet/>
      <dgm:spPr/>
      <dgm:t>
        <a:bodyPr/>
        <a:lstStyle/>
        <a:p>
          <a:endParaRPr lang="en-US"/>
        </a:p>
      </dgm:t>
    </dgm:pt>
    <dgm:pt modelId="{7F28795C-2D93-45E9-BFD4-81047E6D65F6}">
      <dgm:prSet phldrT="[Text]" custT="1"/>
      <dgm:spPr/>
      <dgm:t>
        <a:bodyPr/>
        <a:lstStyle/>
        <a:p>
          <a:r>
            <a:rPr lang="en-US" sz="4000" dirty="0" smtClean="0"/>
            <a:t>N P W P</a:t>
          </a:r>
          <a:endParaRPr lang="en-US" sz="4000" dirty="0"/>
        </a:p>
      </dgm:t>
    </dgm:pt>
    <dgm:pt modelId="{C8D0E866-17F0-402C-926D-6A082D10B6B5}" type="parTrans" cxnId="{6E677D39-FD50-434E-86AB-8CD7F1EF3AB6}">
      <dgm:prSet/>
      <dgm:spPr/>
      <dgm:t>
        <a:bodyPr/>
        <a:lstStyle/>
        <a:p>
          <a:endParaRPr lang="en-US"/>
        </a:p>
      </dgm:t>
    </dgm:pt>
    <dgm:pt modelId="{4DA41D48-BF82-438E-A8B6-747252FC9442}" type="sibTrans" cxnId="{6E677D39-FD50-434E-86AB-8CD7F1EF3AB6}">
      <dgm:prSet/>
      <dgm:spPr/>
      <dgm:t>
        <a:bodyPr/>
        <a:lstStyle/>
        <a:p>
          <a:endParaRPr lang="en-US"/>
        </a:p>
      </dgm:t>
    </dgm:pt>
    <dgm:pt modelId="{B9EE5AF9-EC92-4C53-93EC-21A4FBBE07B8}" type="pres">
      <dgm:prSet presAssocID="{5516814A-9905-4913-B154-062F4FA489E4}" presName="CompostProcess" presStyleCnt="0">
        <dgm:presLayoutVars>
          <dgm:dir/>
          <dgm:resizeHandles val="exact"/>
        </dgm:presLayoutVars>
      </dgm:prSet>
      <dgm:spPr/>
    </dgm:pt>
    <dgm:pt modelId="{5E6FCE4A-543B-43DF-83D3-55880BF2A3FD}" type="pres">
      <dgm:prSet presAssocID="{5516814A-9905-4913-B154-062F4FA489E4}" presName="arrow" presStyleLbl="bgShp" presStyleIdx="0" presStyleCnt="1"/>
      <dgm:spPr/>
    </dgm:pt>
    <dgm:pt modelId="{E01931BB-E5A2-40BA-8F22-C664DCAC84D2}" type="pres">
      <dgm:prSet presAssocID="{5516814A-9905-4913-B154-062F4FA489E4}" presName="linearProcess" presStyleCnt="0"/>
      <dgm:spPr/>
    </dgm:pt>
    <dgm:pt modelId="{CD8F7BF5-3C55-4009-ABE2-C8C3252E6594}" type="pres">
      <dgm:prSet presAssocID="{55435BF4-18D4-4B75-B2C3-01E10CA0AF41}" presName="textNode" presStyleLbl="node1" presStyleIdx="0" presStyleCnt="3" custScaleX="1209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D42ACA-EDCB-42E6-BE12-4E0E72686A00}" type="pres">
      <dgm:prSet presAssocID="{D024F5FA-186C-4E3F-93E4-5FBAC95BD59F}" presName="sibTrans" presStyleCnt="0"/>
      <dgm:spPr/>
    </dgm:pt>
    <dgm:pt modelId="{CE41CDEE-A398-4254-9666-88559AE41278}" type="pres">
      <dgm:prSet presAssocID="{1AF80FBB-3FD2-4989-83FB-A390B0F1768C}" presName="textNode" presStyleLbl="node1" presStyleIdx="1" presStyleCnt="3" custScaleY="812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7F2D16-3E4E-43D6-871D-6A6417D6CC1D}" type="pres">
      <dgm:prSet presAssocID="{2E71B308-B21A-4A17-9F05-4821F5BF0A62}" presName="sibTrans" presStyleCnt="0"/>
      <dgm:spPr/>
    </dgm:pt>
    <dgm:pt modelId="{FBF7FD44-7130-4863-B2AC-E23618B4A382}" type="pres">
      <dgm:prSet presAssocID="{7F28795C-2D93-45E9-BFD4-81047E6D65F6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7E8FAC-A852-439E-84C9-A4D586EC9E8B}" type="presOf" srcId="{1AF80FBB-3FD2-4989-83FB-A390B0F1768C}" destId="{CE41CDEE-A398-4254-9666-88559AE41278}" srcOrd="0" destOrd="0" presId="urn:microsoft.com/office/officeart/2005/8/layout/hProcess9"/>
    <dgm:cxn modelId="{E5D734F1-82E4-4766-97D9-0CF2FA28247A}" srcId="{5516814A-9905-4913-B154-062F4FA489E4}" destId="{55435BF4-18D4-4B75-B2C3-01E10CA0AF41}" srcOrd="0" destOrd="0" parTransId="{E3845183-84FA-4FFF-9C6E-72D51351CE17}" sibTransId="{D024F5FA-186C-4E3F-93E4-5FBAC95BD59F}"/>
    <dgm:cxn modelId="{6E677D39-FD50-434E-86AB-8CD7F1EF3AB6}" srcId="{5516814A-9905-4913-B154-062F4FA489E4}" destId="{7F28795C-2D93-45E9-BFD4-81047E6D65F6}" srcOrd="2" destOrd="0" parTransId="{C8D0E866-17F0-402C-926D-6A082D10B6B5}" sibTransId="{4DA41D48-BF82-438E-A8B6-747252FC9442}"/>
    <dgm:cxn modelId="{DF6029F2-21DA-453E-A5CA-855B0560B8FE}" srcId="{5516814A-9905-4913-B154-062F4FA489E4}" destId="{1AF80FBB-3FD2-4989-83FB-A390B0F1768C}" srcOrd="1" destOrd="0" parTransId="{87256FAD-752F-49CA-8AC3-6E6D4F6D0D7E}" sibTransId="{2E71B308-B21A-4A17-9F05-4821F5BF0A62}"/>
    <dgm:cxn modelId="{9FF4D0D3-2CCD-4C27-8C7A-7C5A5C92B874}" type="presOf" srcId="{55435BF4-18D4-4B75-B2C3-01E10CA0AF41}" destId="{CD8F7BF5-3C55-4009-ABE2-C8C3252E6594}" srcOrd="0" destOrd="0" presId="urn:microsoft.com/office/officeart/2005/8/layout/hProcess9"/>
    <dgm:cxn modelId="{37D03C6D-7768-496E-8DA0-272DE3C890EE}" type="presOf" srcId="{7F28795C-2D93-45E9-BFD4-81047E6D65F6}" destId="{FBF7FD44-7130-4863-B2AC-E23618B4A382}" srcOrd="0" destOrd="0" presId="urn:microsoft.com/office/officeart/2005/8/layout/hProcess9"/>
    <dgm:cxn modelId="{334D11C4-704F-4E74-8787-C3CF2C2FF51F}" type="presOf" srcId="{5516814A-9905-4913-B154-062F4FA489E4}" destId="{B9EE5AF9-EC92-4C53-93EC-21A4FBBE07B8}" srcOrd="0" destOrd="0" presId="urn:microsoft.com/office/officeart/2005/8/layout/hProcess9"/>
    <dgm:cxn modelId="{381F5BE2-AAB5-4660-A9CA-9462A3B0E306}" type="presParOf" srcId="{B9EE5AF9-EC92-4C53-93EC-21A4FBBE07B8}" destId="{5E6FCE4A-543B-43DF-83D3-55880BF2A3FD}" srcOrd="0" destOrd="0" presId="urn:microsoft.com/office/officeart/2005/8/layout/hProcess9"/>
    <dgm:cxn modelId="{7A75B6CE-976D-4BED-BF3D-815F13B0FE67}" type="presParOf" srcId="{B9EE5AF9-EC92-4C53-93EC-21A4FBBE07B8}" destId="{E01931BB-E5A2-40BA-8F22-C664DCAC84D2}" srcOrd="1" destOrd="0" presId="urn:microsoft.com/office/officeart/2005/8/layout/hProcess9"/>
    <dgm:cxn modelId="{58DD369C-C2EC-49A2-AFEC-6999306F5C48}" type="presParOf" srcId="{E01931BB-E5A2-40BA-8F22-C664DCAC84D2}" destId="{CD8F7BF5-3C55-4009-ABE2-C8C3252E6594}" srcOrd="0" destOrd="0" presId="urn:microsoft.com/office/officeart/2005/8/layout/hProcess9"/>
    <dgm:cxn modelId="{2A825E1E-9ED3-4C33-9C1E-A1B37420145E}" type="presParOf" srcId="{E01931BB-E5A2-40BA-8F22-C664DCAC84D2}" destId="{73D42ACA-EDCB-42E6-BE12-4E0E72686A00}" srcOrd="1" destOrd="0" presId="urn:microsoft.com/office/officeart/2005/8/layout/hProcess9"/>
    <dgm:cxn modelId="{8AEF8847-5ABA-48C5-8E23-A5F57C08549C}" type="presParOf" srcId="{E01931BB-E5A2-40BA-8F22-C664DCAC84D2}" destId="{CE41CDEE-A398-4254-9666-88559AE41278}" srcOrd="2" destOrd="0" presId="urn:microsoft.com/office/officeart/2005/8/layout/hProcess9"/>
    <dgm:cxn modelId="{44378EAA-DC9D-4B62-B704-764BB50BA02A}" type="presParOf" srcId="{E01931BB-E5A2-40BA-8F22-C664DCAC84D2}" destId="{FF7F2D16-3E4E-43D6-871D-6A6417D6CC1D}" srcOrd="3" destOrd="0" presId="urn:microsoft.com/office/officeart/2005/8/layout/hProcess9"/>
    <dgm:cxn modelId="{1BDE6548-DC9E-4240-A675-2F6759AE4CA3}" type="presParOf" srcId="{E01931BB-E5A2-40BA-8F22-C664DCAC84D2}" destId="{FBF7FD44-7130-4863-B2AC-E23618B4A382}" srcOrd="4" destOrd="0" presId="urn:microsoft.com/office/officeart/2005/8/layout/hProcess9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BDFF90-7E12-4570-91D3-499389111F6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F52AED-CBE6-4B19-8A46-DA5AEA1DDAD6}">
      <dgm:prSet phldrT="[Text]"/>
      <dgm:spPr/>
      <dgm:t>
        <a:bodyPr/>
        <a:lstStyle/>
        <a:p>
          <a:pPr algn="ctr"/>
          <a:r>
            <a:rPr lang="en-US" dirty="0" smtClean="0"/>
            <a:t>PENGHASILAN</a:t>
          </a:r>
          <a:endParaRPr lang="en-US" dirty="0"/>
        </a:p>
      </dgm:t>
    </dgm:pt>
    <dgm:pt modelId="{A36635A6-78F8-47BC-9C24-28E7804CFDF2}" type="parTrans" cxnId="{837D531C-F1CD-4A7E-9AE4-D01C5D098CA5}">
      <dgm:prSet/>
      <dgm:spPr/>
      <dgm:t>
        <a:bodyPr/>
        <a:lstStyle/>
        <a:p>
          <a:endParaRPr lang="en-US"/>
        </a:p>
      </dgm:t>
    </dgm:pt>
    <dgm:pt modelId="{9515BC4B-C245-4D8C-BBB3-1039DFE0CD54}" type="sibTrans" cxnId="{837D531C-F1CD-4A7E-9AE4-D01C5D098CA5}">
      <dgm:prSet/>
      <dgm:spPr/>
      <dgm:t>
        <a:bodyPr/>
        <a:lstStyle/>
        <a:p>
          <a:endParaRPr lang="en-US"/>
        </a:p>
      </dgm:t>
    </dgm:pt>
    <dgm:pt modelId="{FE83BC3E-65BD-4AEC-863D-CA84143B12A8}">
      <dgm:prSet phldrT="[Text]" custT="1"/>
      <dgm:spPr/>
      <dgm:t>
        <a:bodyPr/>
        <a:lstStyle/>
        <a:p>
          <a:pPr algn="just"/>
          <a:r>
            <a:rPr lang="en-US" sz="1400" b="1" dirty="0" err="1" smtClean="0"/>
            <a:t>tambahan</a:t>
          </a:r>
          <a:r>
            <a:rPr lang="en-US" sz="1400" b="1" dirty="0" smtClean="0"/>
            <a:t> </a:t>
          </a:r>
          <a:r>
            <a:rPr lang="en-US" sz="1400" b="1" dirty="0" err="1" smtClean="0"/>
            <a:t>kemampuan</a:t>
          </a:r>
          <a:r>
            <a:rPr lang="en-US" sz="1400" b="1" dirty="0" smtClean="0"/>
            <a:t> </a:t>
          </a:r>
          <a:r>
            <a:rPr lang="en-US" sz="1400" b="1" dirty="0" err="1" smtClean="0"/>
            <a:t>ekonomis</a:t>
          </a:r>
          <a:r>
            <a:rPr lang="en-US" sz="1400" b="1" dirty="0" smtClean="0"/>
            <a:t> yang </a:t>
          </a:r>
          <a:r>
            <a:rPr lang="en-US" sz="1400" b="1" dirty="0" err="1" smtClean="0"/>
            <a:t>diterima</a:t>
          </a:r>
          <a:r>
            <a:rPr lang="en-US" sz="1400" b="1" dirty="0" smtClean="0"/>
            <a:t> </a:t>
          </a:r>
          <a:r>
            <a:rPr lang="en-US" sz="1400" b="1" dirty="0" err="1" smtClean="0"/>
            <a:t>atau</a:t>
          </a:r>
          <a:r>
            <a:rPr lang="en-US" sz="1400" b="1" dirty="0" smtClean="0"/>
            <a:t> </a:t>
          </a:r>
          <a:r>
            <a:rPr lang="en-US" sz="1400" b="1" dirty="0" err="1" smtClean="0"/>
            <a:t>diperoleh</a:t>
          </a:r>
          <a:r>
            <a:rPr lang="en-US" sz="1400" b="1" dirty="0" smtClean="0"/>
            <a:t> </a:t>
          </a:r>
          <a:r>
            <a:rPr lang="en-US" sz="1400" b="1" dirty="0" err="1" smtClean="0"/>
            <a:t>Wajib</a:t>
          </a:r>
          <a:r>
            <a:rPr lang="en-US" sz="1400" b="1" dirty="0" smtClean="0"/>
            <a:t> </a:t>
          </a:r>
          <a:r>
            <a:rPr lang="en-US" sz="1400" b="1" dirty="0" err="1" smtClean="0"/>
            <a:t>Pajak</a:t>
          </a:r>
          <a:r>
            <a:rPr lang="en-US" sz="1400" b="1" dirty="0" smtClean="0"/>
            <a:t>, </a:t>
          </a:r>
          <a:r>
            <a:rPr lang="en-US" sz="1400" b="1" dirty="0" err="1" smtClean="0"/>
            <a:t>baik</a:t>
          </a:r>
          <a:r>
            <a:rPr lang="en-US" sz="1400" b="1" dirty="0" smtClean="0"/>
            <a:t> yang </a:t>
          </a:r>
          <a:r>
            <a:rPr lang="en-US" sz="1400" b="1" dirty="0" err="1" smtClean="0"/>
            <a:t>berasal</a:t>
          </a:r>
          <a:r>
            <a:rPr lang="en-US" sz="1400" b="1" dirty="0" smtClean="0"/>
            <a:t> </a:t>
          </a:r>
          <a:r>
            <a:rPr lang="en-US" sz="1400" b="1" dirty="0" err="1" smtClean="0"/>
            <a:t>dari</a:t>
          </a:r>
          <a:r>
            <a:rPr lang="en-US" sz="1400" b="1" dirty="0" smtClean="0"/>
            <a:t> Indonesia </a:t>
          </a:r>
          <a:r>
            <a:rPr lang="en-US" sz="1400" b="1" dirty="0" err="1" smtClean="0"/>
            <a:t>maupun</a:t>
          </a:r>
          <a:r>
            <a:rPr lang="en-US" sz="1400" b="1" dirty="0" smtClean="0"/>
            <a:t> </a:t>
          </a:r>
          <a:r>
            <a:rPr lang="en-US" sz="1400" b="1" dirty="0" err="1" smtClean="0"/>
            <a:t>dari</a:t>
          </a:r>
          <a:r>
            <a:rPr lang="en-US" sz="1400" b="1" dirty="0" smtClean="0"/>
            <a:t> </a:t>
          </a:r>
          <a:r>
            <a:rPr lang="en-US" sz="1400" b="1" dirty="0" err="1" smtClean="0"/>
            <a:t>luar</a:t>
          </a:r>
          <a:r>
            <a:rPr lang="en-US" sz="1400" b="1" dirty="0" smtClean="0"/>
            <a:t> Indonesia, yang </a:t>
          </a:r>
          <a:r>
            <a:rPr lang="en-US" sz="1400" b="1" dirty="0" err="1" smtClean="0"/>
            <a:t>dapat</a:t>
          </a:r>
          <a:r>
            <a:rPr lang="en-US" sz="1400" b="1" dirty="0" smtClean="0"/>
            <a:t> </a:t>
          </a:r>
          <a:r>
            <a:rPr lang="en-US" sz="1400" b="1" dirty="0" err="1" smtClean="0"/>
            <a:t>dipakai</a:t>
          </a:r>
          <a:r>
            <a:rPr lang="en-US" sz="1400" b="1" dirty="0" smtClean="0"/>
            <a:t> </a:t>
          </a:r>
          <a:r>
            <a:rPr lang="en-US" sz="1400" b="1" dirty="0" err="1" smtClean="0"/>
            <a:t>untuk</a:t>
          </a:r>
          <a:r>
            <a:rPr lang="en-US" sz="1400" b="1" dirty="0" smtClean="0"/>
            <a:t> </a:t>
          </a:r>
          <a:r>
            <a:rPr lang="en-US" sz="1400" b="1" dirty="0" err="1" smtClean="0"/>
            <a:t>konsumsi</a:t>
          </a:r>
          <a:r>
            <a:rPr lang="en-US" sz="1400" b="1" dirty="0" smtClean="0"/>
            <a:t> </a:t>
          </a:r>
          <a:r>
            <a:rPr lang="en-US" sz="1400" b="1" dirty="0" err="1" smtClean="0"/>
            <a:t>atau</a:t>
          </a:r>
          <a:r>
            <a:rPr lang="en-US" sz="1400" b="1" dirty="0" smtClean="0"/>
            <a:t> </a:t>
          </a:r>
          <a:r>
            <a:rPr lang="en-US" sz="1400" b="1" dirty="0" err="1" smtClean="0"/>
            <a:t>untuk</a:t>
          </a:r>
          <a:r>
            <a:rPr lang="en-US" sz="1400" b="1" dirty="0" smtClean="0"/>
            <a:t> </a:t>
          </a:r>
          <a:r>
            <a:rPr lang="en-US" sz="1400" b="1" dirty="0" err="1" smtClean="0"/>
            <a:t>menambah</a:t>
          </a:r>
          <a:r>
            <a:rPr lang="en-US" sz="1400" b="1" dirty="0" smtClean="0"/>
            <a:t> </a:t>
          </a:r>
          <a:r>
            <a:rPr lang="en-US" sz="1400" b="1" dirty="0" err="1" smtClean="0"/>
            <a:t>kekayaan</a:t>
          </a:r>
          <a:r>
            <a:rPr lang="en-US" sz="1400" b="1" dirty="0" smtClean="0"/>
            <a:t> </a:t>
          </a:r>
          <a:r>
            <a:rPr lang="en-US" sz="1400" b="1" dirty="0" err="1" smtClean="0"/>
            <a:t>Wajib</a:t>
          </a:r>
          <a:r>
            <a:rPr lang="en-US" sz="1400" b="1" dirty="0" smtClean="0"/>
            <a:t> </a:t>
          </a:r>
          <a:r>
            <a:rPr lang="en-US" sz="1400" b="1" dirty="0" err="1" smtClean="0"/>
            <a:t>Pajak</a:t>
          </a:r>
          <a:r>
            <a:rPr lang="en-US" sz="1400" b="1" dirty="0" smtClean="0"/>
            <a:t> yang </a:t>
          </a:r>
          <a:r>
            <a:rPr lang="en-US" sz="1400" b="1" dirty="0" err="1" smtClean="0"/>
            <a:t>bersangkutan</a:t>
          </a:r>
          <a:r>
            <a:rPr lang="en-US" sz="1400" b="1" dirty="0" smtClean="0"/>
            <a:t>, </a:t>
          </a:r>
          <a:r>
            <a:rPr lang="en-US" sz="1400" b="1" dirty="0" err="1" smtClean="0"/>
            <a:t>dengan</a:t>
          </a:r>
          <a:r>
            <a:rPr lang="en-US" sz="1400" b="1" dirty="0" smtClean="0"/>
            <a:t> </a:t>
          </a:r>
          <a:r>
            <a:rPr lang="en-US" sz="1400" b="1" dirty="0" err="1" smtClean="0"/>
            <a:t>nama</a:t>
          </a:r>
          <a:r>
            <a:rPr lang="en-US" sz="1400" b="1" dirty="0" smtClean="0"/>
            <a:t> </a:t>
          </a:r>
          <a:r>
            <a:rPr lang="en-US" sz="1400" b="1" dirty="0" err="1" smtClean="0"/>
            <a:t>dan</a:t>
          </a:r>
          <a:r>
            <a:rPr lang="en-US" sz="1400" b="1" dirty="0" smtClean="0"/>
            <a:t> </a:t>
          </a:r>
          <a:r>
            <a:rPr lang="en-US" sz="1400" b="1" dirty="0" err="1" smtClean="0"/>
            <a:t>dalam</a:t>
          </a:r>
          <a:r>
            <a:rPr lang="en-US" sz="1400" b="1" dirty="0" smtClean="0"/>
            <a:t> </a:t>
          </a:r>
          <a:r>
            <a:rPr lang="en-US" sz="1400" b="1" dirty="0" err="1" smtClean="0"/>
            <a:t>bentuk</a:t>
          </a:r>
          <a:r>
            <a:rPr lang="en-US" sz="1400" b="1" dirty="0" smtClean="0"/>
            <a:t> </a:t>
          </a:r>
          <a:r>
            <a:rPr lang="en-US" sz="1400" b="1" dirty="0" err="1" smtClean="0"/>
            <a:t>apa</a:t>
          </a:r>
          <a:r>
            <a:rPr lang="en-US" sz="1400" b="1" dirty="0" smtClean="0"/>
            <a:t> pun</a:t>
          </a:r>
          <a:endParaRPr lang="en-US" sz="1400" b="1" dirty="0"/>
        </a:p>
      </dgm:t>
    </dgm:pt>
    <dgm:pt modelId="{37A8A424-8603-46EC-A7D3-3F683DFBDBAF}" type="parTrans" cxnId="{7F72F6F7-288F-4EB1-AC8D-EE1177409EC6}">
      <dgm:prSet/>
      <dgm:spPr/>
      <dgm:t>
        <a:bodyPr/>
        <a:lstStyle/>
        <a:p>
          <a:endParaRPr lang="en-US"/>
        </a:p>
      </dgm:t>
    </dgm:pt>
    <dgm:pt modelId="{27DAE73E-A6B1-4FF0-A492-7C8832408E1C}" type="sibTrans" cxnId="{7F72F6F7-288F-4EB1-AC8D-EE1177409EC6}">
      <dgm:prSet/>
      <dgm:spPr/>
      <dgm:t>
        <a:bodyPr/>
        <a:lstStyle/>
        <a:p>
          <a:endParaRPr lang="en-US"/>
        </a:p>
      </dgm:t>
    </dgm:pt>
    <dgm:pt modelId="{C84F14FA-7A15-479E-AAF3-A3FA7016ECDB}">
      <dgm:prSet phldrT="[Text]" custT="1"/>
      <dgm:spPr/>
      <dgm:t>
        <a:bodyPr/>
        <a:lstStyle/>
        <a:p>
          <a:r>
            <a:rPr lang="en-US" sz="1400" b="1" dirty="0" err="1" smtClean="0"/>
            <a:t>Contoh</a:t>
          </a:r>
          <a:r>
            <a:rPr lang="en-US" sz="1400" b="1" dirty="0" smtClean="0"/>
            <a:t>:</a:t>
          </a:r>
        </a:p>
        <a:p>
          <a:r>
            <a:rPr lang="en-US" sz="1400" b="1" dirty="0" err="1" smtClean="0"/>
            <a:t>Penggantian</a:t>
          </a:r>
          <a:r>
            <a:rPr lang="en-US" sz="1400" b="1" dirty="0" smtClean="0"/>
            <a:t> </a:t>
          </a:r>
          <a:r>
            <a:rPr lang="en-US" sz="1400" b="1" dirty="0" err="1" smtClean="0"/>
            <a:t>atau</a:t>
          </a:r>
          <a:r>
            <a:rPr lang="en-US" sz="1400" b="1" dirty="0" smtClean="0"/>
            <a:t> </a:t>
          </a:r>
          <a:r>
            <a:rPr lang="en-US" sz="1400" b="1" dirty="0" err="1" smtClean="0"/>
            <a:t>imbalan</a:t>
          </a:r>
          <a:r>
            <a:rPr lang="en-US" sz="1400" b="1" dirty="0" smtClean="0"/>
            <a:t> </a:t>
          </a:r>
          <a:r>
            <a:rPr lang="en-US" sz="1400" b="1" dirty="0" err="1" smtClean="0"/>
            <a:t>berkenaan</a:t>
          </a:r>
          <a:r>
            <a:rPr lang="en-US" sz="1400" b="1" dirty="0" smtClean="0"/>
            <a:t> </a:t>
          </a:r>
          <a:r>
            <a:rPr lang="en-US" sz="1400" b="1" dirty="0" err="1" smtClean="0"/>
            <a:t>dengan</a:t>
          </a:r>
          <a:r>
            <a:rPr lang="en-US" sz="1400" b="1" dirty="0" smtClean="0"/>
            <a:t> </a:t>
          </a:r>
          <a:r>
            <a:rPr lang="en-US" sz="1400" b="1" dirty="0" err="1" smtClean="0"/>
            <a:t>pekerjaan</a:t>
          </a:r>
          <a:r>
            <a:rPr lang="en-US" sz="1400" b="1" dirty="0" smtClean="0"/>
            <a:t> </a:t>
          </a:r>
          <a:r>
            <a:rPr lang="en-US" sz="1400" b="1" dirty="0" err="1" smtClean="0"/>
            <a:t>atau</a:t>
          </a:r>
          <a:r>
            <a:rPr lang="en-US" sz="1400" b="1" dirty="0" smtClean="0"/>
            <a:t> </a:t>
          </a:r>
          <a:r>
            <a:rPr lang="en-US" sz="1400" b="1" dirty="0" err="1" smtClean="0"/>
            <a:t>jasa</a:t>
          </a:r>
          <a:r>
            <a:rPr lang="en-US" sz="1400" b="1" dirty="0" smtClean="0"/>
            <a:t> : </a:t>
          </a:r>
          <a:r>
            <a:rPr lang="en-US" sz="1400" b="1" dirty="0" err="1" smtClean="0"/>
            <a:t>gaji,upah,imbalan</a:t>
          </a:r>
          <a:endParaRPr lang="en-US" sz="1400" b="1" dirty="0" smtClean="0"/>
        </a:p>
        <a:p>
          <a:r>
            <a:rPr lang="en-US" sz="1400" b="1" dirty="0" smtClean="0"/>
            <a:t>	</a:t>
          </a:r>
          <a:r>
            <a:rPr lang="en-US" sz="1400" b="1" dirty="0" err="1" smtClean="0"/>
            <a:t>Laba</a:t>
          </a:r>
          <a:r>
            <a:rPr lang="en-US" sz="1400" b="1" dirty="0" smtClean="0"/>
            <a:t> </a:t>
          </a:r>
          <a:r>
            <a:rPr lang="en-US" sz="1400" b="1" dirty="0" err="1" smtClean="0"/>
            <a:t>usaha</a:t>
          </a:r>
          <a:endParaRPr lang="en-US" sz="1400" b="1" dirty="0" smtClean="0"/>
        </a:p>
        <a:p>
          <a:r>
            <a:rPr lang="en-US" sz="1400" b="1" dirty="0" smtClean="0"/>
            <a:t>		</a:t>
          </a:r>
          <a:r>
            <a:rPr lang="en-US" sz="1400" b="1" dirty="0" err="1" smtClean="0"/>
            <a:t>Bunga</a:t>
          </a:r>
          <a:endParaRPr lang="en-US" sz="1400" b="1" dirty="0" smtClean="0"/>
        </a:p>
        <a:p>
          <a:r>
            <a:rPr lang="en-US" sz="1400" b="1" dirty="0" smtClean="0"/>
            <a:t>			</a:t>
          </a:r>
          <a:r>
            <a:rPr lang="en-US" sz="1400" b="1" dirty="0" err="1" smtClean="0"/>
            <a:t>Dividen</a:t>
          </a:r>
          <a:r>
            <a:rPr lang="en-US" sz="1400" b="1" dirty="0" smtClean="0"/>
            <a:t>, </a:t>
          </a:r>
          <a:r>
            <a:rPr lang="en-US" sz="1400" b="1" dirty="0" err="1" smtClean="0"/>
            <a:t>dsb</a:t>
          </a:r>
          <a:endParaRPr lang="en-US" sz="1400" b="1" dirty="0" smtClean="0"/>
        </a:p>
        <a:p>
          <a:endParaRPr lang="en-US" sz="1200" dirty="0"/>
        </a:p>
      </dgm:t>
    </dgm:pt>
    <dgm:pt modelId="{6BDDE74E-3D27-4253-BB92-84ED455B103F}" type="parTrans" cxnId="{A99502CC-CA3D-4940-9488-826EC9825777}">
      <dgm:prSet/>
      <dgm:spPr/>
      <dgm:t>
        <a:bodyPr/>
        <a:lstStyle/>
        <a:p>
          <a:endParaRPr lang="en-US"/>
        </a:p>
      </dgm:t>
    </dgm:pt>
    <dgm:pt modelId="{D40C3908-6998-47D3-ABBA-6C2DCC9E4F12}" type="sibTrans" cxnId="{A99502CC-CA3D-4940-9488-826EC9825777}">
      <dgm:prSet/>
      <dgm:spPr/>
      <dgm:t>
        <a:bodyPr/>
        <a:lstStyle/>
        <a:p>
          <a:endParaRPr lang="en-US"/>
        </a:p>
      </dgm:t>
    </dgm:pt>
    <dgm:pt modelId="{E06D2855-5BB8-4F88-989F-6E3881554218}" type="pres">
      <dgm:prSet presAssocID="{86BDFF90-7E12-4570-91D3-499389111F6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0CD6E8-8F60-42FA-9C27-2FE0790ED728}" type="pres">
      <dgm:prSet presAssocID="{86BDFF90-7E12-4570-91D3-499389111F65}" presName="dummyMaxCanvas" presStyleCnt="0">
        <dgm:presLayoutVars/>
      </dgm:prSet>
      <dgm:spPr/>
    </dgm:pt>
    <dgm:pt modelId="{7B264F6B-7CA8-448A-8835-4162241ED2B9}" type="pres">
      <dgm:prSet presAssocID="{86BDFF90-7E12-4570-91D3-499389111F65}" presName="ThreeNodes_1" presStyleLbl="node1" presStyleIdx="0" presStyleCnt="3" custScaleY="746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F0CEC6-FA27-42C9-92F9-EFD23BD0859A}" type="pres">
      <dgm:prSet presAssocID="{86BDFF90-7E12-4570-91D3-499389111F65}" presName="ThreeNodes_2" presStyleLbl="node1" presStyleIdx="1" presStyleCnt="3" custScaleX="102023" custScaleY="793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FB8C0C-61ED-43B1-BFE8-745F88B387E2}" type="pres">
      <dgm:prSet presAssocID="{86BDFF90-7E12-4570-91D3-499389111F65}" presName="ThreeNodes_3" presStyleLbl="node1" presStyleIdx="2" presStyleCnt="3" custScaleX="937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6D6930-9172-40AA-97A8-3956F86348A5}" type="pres">
      <dgm:prSet presAssocID="{86BDFF90-7E12-4570-91D3-499389111F65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CBDC0B-67C9-42D8-AC41-54A66C9B789C}" type="pres">
      <dgm:prSet presAssocID="{86BDFF90-7E12-4570-91D3-499389111F65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A22FB1-1AB0-4131-955F-328B31D0C4BC}" type="pres">
      <dgm:prSet presAssocID="{86BDFF90-7E12-4570-91D3-499389111F65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BECF44-C13E-431B-A970-2E774F50A93E}" type="pres">
      <dgm:prSet presAssocID="{86BDFF90-7E12-4570-91D3-499389111F65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CC25E0-4E4C-466A-9A39-112F4B718F83}" type="pres">
      <dgm:prSet presAssocID="{86BDFF90-7E12-4570-91D3-499389111F65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F501F1-1828-46B8-94A3-EBC849DC86E4}" type="presOf" srcId="{C84F14FA-7A15-479E-AAF3-A3FA7016ECDB}" destId="{CCFB8C0C-61ED-43B1-BFE8-745F88B387E2}" srcOrd="0" destOrd="0" presId="urn:microsoft.com/office/officeart/2005/8/layout/vProcess5"/>
    <dgm:cxn modelId="{73A7C883-380B-41F7-9D21-17239CEBEB20}" type="presOf" srcId="{FE83BC3E-65BD-4AEC-863D-CA84143B12A8}" destId="{EEBECF44-C13E-431B-A970-2E774F50A93E}" srcOrd="1" destOrd="0" presId="urn:microsoft.com/office/officeart/2005/8/layout/vProcess5"/>
    <dgm:cxn modelId="{5DDE6515-654B-40B1-BA86-4C0E3C09BDD8}" type="presOf" srcId="{27DAE73E-A6B1-4FF0-A492-7C8832408E1C}" destId="{86CBDC0B-67C9-42D8-AC41-54A66C9B789C}" srcOrd="0" destOrd="0" presId="urn:microsoft.com/office/officeart/2005/8/layout/vProcess5"/>
    <dgm:cxn modelId="{F64C9858-CCFC-497A-8619-E4A6DBBC0B2A}" type="presOf" srcId="{9515BC4B-C245-4D8C-BBB3-1039DFE0CD54}" destId="{0E6D6930-9172-40AA-97A8-3956F86348A5}" srcOrd="0" destOrd="0" presId="urn:microsoft.com/office/officeart/2005/8/layout/vProcess5"/>
    <dgm:cxn modelId="{7F72F6F7-288F-4EB1-AC8D-EE1177409EC6}" srcId="{86BDFF90-7E12-4570-91D3-499389111F65}" destId="{FE83BC3E-65BD-4AEC-863D-CA84143B12A8}" srcOrd="1" destOrd="0" parTransId="{37A8A424-8603-46EC-A7D3-3F683DFBDBAF}" sibTransId="{27DAE73E-A6B1-4FF0-A492-7C8832408E1C}"/>
    <dgm:cxn modelId="{32B163E0-5B68-4FD0-9664-3730D6803247}" type="presOf" srcId="{B5F52AED-CBE6-4B19-8A46-DA5AEA1DDAD6}" destId="{7B264F6B-7CA8-448A-8835-4162241ED2B9}" srcOrd="0" destOrd="0" presId="urn:microsoft.com/office/officeart/2005/8/layout/vProcess5"/>
    <dgm:cxn modelId="{837D531C-F1CD-4A7E-9AE4-D01C5D098CA5}" srcId="{86BDFF90-7E12-4570-91D3-499389111F65}" destId="{B5F52AED-CBE6-4B19-8A46-DA5AEA1DDAD6}" srcOrd="0" destOrd="0" parTransId="{A36635A6-78F8-47BC-9C24-28E7804CFDF2}" sibTransId="{9515BC4B-C245-4D8C-BBB3-1039DFE0CD54}"/>
    <dgm:cxn modelId="{C10E8001-5ADD-4E3A-8CD5-CA8E1BF3428D}" type="presOf" srcId="{B5F52AED-CBE6-4B19-8A46-DA5AEA1DDAD6}" destId="{E7A22FB1-1AB0-4131-955F-328B31D0C4BC}" srcOrd="1" destOrd="0" presId="urn:microsoft.com/office/officeart/2005/8/layout/vProcess5"/>
    <dgm:cxn modelId="{A99502CC-CA3D-4940-9488-826EC9825777}" srcId="{86BDFF90-7E12-4570-91D3-499389111F65}" destId="{C84F14FA-7A15-479E-AAF3-A3FA7016ECDB}" srcOrd="2" destOrd="0" parTransId="{6BDDE74E-3D27-4253-BB92-84ED455B103F}" sibTransId="{D40C3908-6998-47D3-ABBA-6C2DCC9E4F12}"/>
    <dgm:cxn modelId="{0D255CFF-A157-4E27-AC4C-2F2EFBAECF0A}" type="presOf" srcId="{FE83BC3E-65BD-4AEC-863D-CA84143B12A8}" destId="{B7F0CEC6-FA27-42C9-92F9-EFD23BD0859A}" srcOrd="0" destOrd="0" presId="urn:microsoft.com/office/officeart/2005/8/layout/vProcess5"/>
    <dgm:cxn modelId="{E55004BD-6A7D-4928-AE05-7CF38FFBFAC1}" type="presOf" srcId="{86BDFF90-7E12-4570-91D3-499389111F65}" destId="{E06D2855-5BB8-4F88-989F-6E3881554218}" srcOrd="0" destOrd="0" presId="urn:microsoft.com/office/officeart/2005/8/layout/vProcess5"/>
    <dgm:cxn modelId="{55ABEF47-4B31-43B7-A96E-1D448E79F376}" type="presOf" srcId="{C84F14FA-7A15-479E-AAF3-A3FA7016ECDB}" destId="{93CC25E0-4E4C-466A-9A39-112F4B718F83}" srcOrd="1" destOrd="0" presId="urn:microsoft.com/office/officeart/2005/8/layout/vProcess5"/>
    <dgm:cxn modelId="{04E9572A-48FA-4EED-A004-EA441ADB7A02}" type="presParOf" srcId="{E06D2855-5BB8-4F88-989F-6E3881554218}" destId="{DC0CD6E8-8F60-42FA-9C27-2FE0790ED728}" srcOrd="0" destOrd="0" presId="urn:microsoft.com/office/officeart/2005/8/layout/vProcess5"/>
    <dgm:cxn modelId="{A814BF01-C6F8-46C4-86B1-9CE83BDCE663}" type="presParOf" srcId="{E06D2855-5BB8-4F88-989F-6E3881554218}" destId="{7B264F6B-7CA8-448A-8835-4162241ED2B9}" srcOrd="1" destOrd="0" presId="urn:microsoft.com/office/officeart/2005/8/layout/vProcess5"/>
    <dgm:cxn modelId="{02DF7E32-A9BD-4851-BF71-666C485AD1DB}" type="presParOf" srcId="{E06D2855-5BB8-4F88-989F-6E3881554218}" destId="{B7F0CEC6-FA27-42C9-92F9-EFD23BD0859A}" srcOrd="2" destOrd="0" presId="urn:microsoft.com/office/officeart/2005/8/layout/vProcess5"/>
    <dgm:cxn modelId="{55CA1CBF-145E-4D35-9047-3659A0924863}" type="presParOf" srcId="{E06D2855-5BB8-4F88-989F-6E3881554218}" destId="{CCFB8C0C-61ED-43B1-BFE8-745F88B387E2}" srcOrd="3" destOrd="0" presId="urn:microsoft.com/office/officeart/2005/8/layout/vProcess5"/>
    <dgm:cxn modelId="{7302E4E7-9622-4492-A8D8-41434F74E6BA}" type="presParOf" srcId="{E06D2855-5BB8-4F88-989F-6E3881554218}" destId="{0E6D6930-9172-40AA-97A8-3956F86348A5}" srcOrd="4" destOrd="0" presId="urn:microsoft.com/office/officeart/2005/8/layout/vProcess5"/>
    <dgm:cxn modelId="{30726279-E70A-4973-8CFF-9125B4E22C47}" type="presParOf" srcId="{E06D2855-5BB8-4F88-989F-6E3881554218}" destId="{86CBDC0B-67C9-42D8-AC41-54A66C9B789C}" srcOrd="5" destOrd="0" presId="urn:microsoft.com/office/officeart/2005/8/layout/vProcess5"/>
    <dgm:cxn modelId="{5ACDB782-FA5C-46A9-9C99-2B9C30FFA290}" type="presParOf" srcId="{E06D2855-5BB8-4F88-989F-6E3881554218}" destId="{E7A22FB1-1AB0-4131-955F-328B31D0C4BC}" srcOrd="6" destOrd="0" presId="urn:microsoft.com/office/officeart/2005/8/layout/vProcess5"/>
    <dgm:cxn modelId="{3F7279A8-0839-4386-92C7-C1F6B2935DF5}" type="presParOf" srcId="{E06D2855-5BB8-4F88-989F-6E3881554218}" destId="{EEBECF44-C13E-431B-A970-2E774F50A93E}" srcOrd="7" destOrd="0" presId="urn:microsoft.com/office/officeart/2005/8/layout/vProcess5"/>
    <dgm:cxn modelId="{C25CD1AB-CCE7-4F0B-A26C-5B498BD4000A}" type="presParOf" srcId="{E06D2855-5BB8-4F88-989F-6E3881554218}" destId="{93CC25E0-4E4C-466A-9A39-112F4B718F83}" srcOrd="8" destOrd="0" presId="urn:microsoft.com/office/officeart/2005/8/layout/vProcess5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EDFC196-956F-4D68-9F2E-32AD12155984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A89FB3-B6AB-48D7-BDBF-4101BEE708E0}">
      <dgm:prSet phldrT="[Text]" custT="1"/>
      <dgm:spPr/>
      <dgm:t>
        <a:bodyPr/>
        <a:lstStyle/>
        <a:p>
          <a:r>
            <a:rPr lang="en-US" sz="2400" dirty="0" smtClean="0"/>
            <a:t>PENGHASILAN  BRUTO</a:t>
          </a:r>
          <a:endParaRPr lang="en-US" sz="2400" dirty="0"/>
        </a:p>
      </dgm:t>
    </dgm:pt>
    <dgm:pt modelId="{1666A8B5-F0E4-4BFB-8C71-0735DB994DF9}" type="parTrans" cxnId="{C2966E45-F096-42BC-9AF7-AA4F205B8792}">
      <dgm:prSet/>
      <dgm:spPr/>
      <dgm:t>
        <a:bodyPr/>
        <a:lstStyle/>
        <a:p>
          <a:endParaRPr lang="en-US"/>
        </a:p>
      </dgm:t>
    </dgm:pt>
    <dgm:pt modelId="{B5FBB0E8-EE79-44BC-8500-9D78CD75A3BC}" type="sibTrans" cxnId="{C2966E45-F096-42BC-9AF7-AA4F205B8792}">
      <dgm:prSet/>
      <dgm:spPr/>
      <dgm:t>
        <a:bodyPr/>
        <a:lstStyle/>
        <a:p>
          <a:endParaRPr lang="en-US"/>
        </a:p>
      </dgm:t>
    </dgm:pt>
    <dgm:pt modelId="{A9AC33B3-2FD8-4FE7-8371-E756B3AB7007}">
      <dgm:prSet phldrT="[Text]"/>
      <dgm:spPr/>
      <dgm:t>
        <a:bodyPr/>
        <a:lstStyle/>
        <a:p>
          <a:r>
            <a:rPr lang="en-US" dirty="0" err="1" smtClean="0">
              <a:solidFill>
                <a:srgbClr val="C00000"/>
              </a:solidFill>
            </a:rPr>
            <a:t>Dikurangi</a:t>
          </a:r>
          <a:r>
            <a:rPr lang="en-US" dirty="0" smtClean="0">
              <a:solidFill>
                <a:srgbClr val="C00000"/>
              </a:solidFill>
            </a:rPr>
            <a:t> </a:t>
          </a:r>
          <a:r>
            <a:rPr lang="en-US" dirty="0" err="1" smtClean="0"/>
            <a:t>Biaya</a:t>
          </a:r>
          <a:r>
            <a:rPr lang="en-US" dirty="0" smtClean="0"/>
            <a:t> (</a:t>
          </a:r>
          <a:r>
            <a:rPr lang="en-US" dirty="0" err="1" smtClean="0"/>
            <a:t>Pembukuan</a:t>
          </a:r>
          <a:r>
            <a:rPr lang="en-US" dirty="0" smtClean="0"/>
            <a:t>) </a:t>
          </a:r>
          <a:r>
            <a:rPr lang="en-US" dirty="0" err="1" smtClean="0"/>
            <a:t>atau</a:t>
          </a:r>
          <a:r>
            <a:rPr lang="en-US" dirty="0" smtClean="0"/>
            <a:t> </a:t>
          </a:r>
        </a:p>
        <a:p>
          <a:r>
            <a:rPr lang="en-US" dirty="0" err="1" smtClean="0">
              <a:solidFill>
                <a:srgbClr val="C00000"/>
              </a:solidFill>
            </a:rPr>
            <a:t>Dikalikan</a:t>
          </a:r>
          <a:r>
            <a:rPr lang="en-US" dirty="0" smtClean="0"/>
            <a:t> Norma (Norma </a:t>
          </a:r>
          <a:r>
            <a:rPr lang="en-US" dirty="0" err="1" smtClean="0"/>
            <a:t>Perhitungan</a:t>
          </a:r>
          <a:r>
            <a:rPr lang="en-US" dirty="0" smtClean="0"/>
            <a:t>)</a:t>
          </a:r>
          <a:endParaRPr lang="en-US" dirty="0"/>
        </a:p>
      </dgm:t>
    </dgm:pt>
    <dgm:pt modelId="{2A146FC3-A995-450F-AA8F-8ECEFE96790B}" type="parTrans" cxnId="{D59E47C0-048A-4DCC-8F1C-E988FA1D38B1}">
      <dgm:prSet/>
      <dgm:spPr/>
      <dgm:t>
        <a:bodyPr/>
        <a:lstStyle/>
        <a:p>
          <a:endParaRPr lang="en-US"/>
        </a:p>
      </dgm:t>
    </dgm:pt>
    <dgm:pt modelId="{B846C510-6FCB-4A5E-B2C8-BD23611DD9CD}" type="sibTrans" cxnId="{D59E47C0-048A-4DCC-8F1C-E988FA1D38B1}">
      <dgm:prSet/>
      <dgm:spPr/>
      <dgm:t>
        <a:bodyPr/>
        <a:lstStyle/>
        <a:p>
          <a:endParaRPr lang="en-US"/>
        </a:p>
      </dgm:t>
    </dgm:pt>
    <dgm:pt modelId="{FA4A0C60-0F5A-47A6-AF4A-068F41311943}">
      <dgm:prSet phldrT="[Text]" custT="1"/>
      <dgm:spPr/>
      <dgm:t>
        <a:bodyPr/>
        <a:lstStyle/>
        <a:p>
          <a:r>
            <a:rPr lang="en-US" sz="2400" dirty="0" smtClean="0"/>
            <a:t>PENGHASILAN  NETO</a:t>
          </a:r>
          <a:endParaRPr lang="en-US" sz="2400" dirty="0"/>
        </a:p>
      </dgm:t>
    </dgm:pt>
    <dgm:pt modelId="{4B760B26-4B5C-4956-A3C1-5096B74EEC8E}" type="parTrans" cxnId="{0D886516-A983-4501-80DA-43ACA4E719E9}">
      <dgm:prSet/>
      <dgm:spPr/>
      <dgm:t>
        <a:bodyPr/>
        <a:lstStyle/>
        <a:p>
          <a:endParaRPr lang="en-US"/>
        </a:p>
      </dgm:t>
    </dgm:pt>
    <dgm:pt modelId="{60C28D1C-6A37-4253-BEE5-FAD589440065}" type="sibTrans" cxnId="{0D886516-A983-4501-80DA-43ACA4E719E9}">
      <dgm:prSet/>
      <dgm:spPr/>
      <dgm:t>
        <a:bodyPr/>
        <a:lstStyle/>
        <a:p>
          <a:endParaRPr lang="en-US"/>
        </a:p>
      </dgm:t>
    </dgm:pt>
    <dgm:pt modelId="{E6E5470B-B26C-4DED-BA69-EDCCB5096895}">
      <dgm:prSet phldrT="[Text]"/>
      <dgm:spPr/>
      <dgm:t>
        <a:bodyPr/>
        <a:lstStyle/>
        <a:p>
          <a:pPr algn="r"/>
          <a:r>
            <a:rPr lang="en-US" dirty="0" smtClean="0">
              <a:solidFill>
                <a:srgbClr val="C00000"/>
              </a:solidFill>
            </a:rPr>
            <a:t>DIKURANGI</a:t>
          </a:r>
          <a:r>
            <a:rPr lang="en-US" dirty="0" smtClean="0"/>
            <a:t> </a:t>
          </a:r>
          <a:endParaRPr lang="en-US" dirty="0"/>
        </a:p>
      </dgm:t>
    </dgm:pt>
    <dgm:pt modelId="{B5BC7E7D-AE1F-4DD2-AE55-857AA54A2058}" type="parTrans" cxnId="{B87867C9-3936-4F07-B446-4ECA00E50E8B}">
      <dgm:prSet/>
      <dgm:spPr/>
      <dgm:t>
        <a:bodyPr/>
        <a:lstStyle/>
        <a:p>
          <a:endParaRPr lang="en-US"/>
        </a:p>
      </dgm:t>
    </dgm:pt>
    <dgm:pt modelId="{18461B01-0D7C-4879-872F-F1BEEC233828}" type="sibTrans" cxnId="{B87867C9-3936-4F07-B446-4ECA00E50E8B}">
      <dgm:prSet/>
      <dgm:spPr/>
      <dgm:t>
        <a:bodyPr/>
        <a:lstStyle/>
        <a:p>
          <a:endParaRPr lang="en-US"/>
        </a:p>
      </dgm:t>
    </dgm:pt>
    <dgm:pt modelId="{925FA92B-3646-4ED6-A643-18F84F28B2F2}">
      <dgm:prSet phldrT="[Text]" custT="1"/>
      <dgm:spPr/>
      <dgm:t>
        <a:bodyPr/>
        <a:lstStyle/>
        <a:p>
          <a:pPr algn="l"/>
          <a:r>
            <a: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 T K P</a:t>
          </a:r>
          <a:endParaRPr 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A62D825-BD68-4F61-B2EC-F813E6856E8F}" type="parTrans" cxnId="{DB578304-72D5-414A-98BE-E13A5A20CC0C}">
      <dgm:prSet/>
      <dgm:spPr/>
      <dgm:t>
        <a:bodyPr/>
        <a:lstStyle/>
        <a:p>
          <a:endParaRPr lang="en-US"/>
        </a:p>
      </dgm:t>
    </dgm:pt>
    <dgm:pt modelId="{07669175-9676-4F28-A090-97B12005A95E}" type="sibTrans" cxnId="{DB578304-72D5-414A-98BE-E13A5A20CC0C}">
      <dgm:prSet/>
      <dgm:spPr/>
      <dgm:t>
        <a:bodyPr/>
        <a:lstStyle/>
        <a:p>
          <a:endParaRPr lang="en-US"/>
        </a:p>
      </dgm:t>
    </dgm:pt>
    <dgm:pt modelId="{7B6C9368-7149-4A3D-9B35-5548B91C0709}">
      <dgm:prSet phldrT="[Text]" custT="1"/>
      <dgm:spPr/>
      <dgm:t>
        <a:bodyPr/>
        <a:lstStyle/>
        <a:p>
          <a:r>
            <a:rPr lang="en-US" sz="2400" dirty="0" smtClean="0"/>
            <a:t>PENGHASILAN  KENA  PAJAK   ( P K P )</a:t>
          </a:r>
          <a:endParaRPr lang="en-US" sz="2400" dirty="0"/>
        </a:p>
      </dgm:t>
    </dgm:pt>
    <dgm:pt modelId="{654CA34B-777C-43C0-BBD2-1647506EA170}" type="parTrans" cxnId="{30D24485-453E-452A-963E-E268CB585AAC}">
      <dgm:prSet/>
      <dgm:spPr/>
      <dgm:t>
        <a:bodyPr/>
        <a:lstStyle/>
        <a:p>
          <a:endParaRPr lang="en-US"/>
        </a:p>
      </dgm:t>
    </dgm:pt>
    <dgm:pt modelId="{82559F2B-649D-4DE2-9621-B28A92F45F14}" type="sibTrans" cxnId="{30D24485-453E-452A-963E-E268CB585AAC}">
      <dgm:prSet/>
      <dgm:spPr/>
      <dgm:t>
        <a:bodyPr/>
        <a:lstStyle/>
        <a:p>
          <a:endParaRPr lang="en-US"/>
        </a:p>
      </dgm:t>
    </dgm:pt>
    <dgm:pt modelId="{106EECE7-C0D6-4BE6-8077-80CE38423F14}">
      <dgm:prSet phldrT="[Text]"/>
      <dgm:spPr/>
      <dgm:t>
        <a:bodyPr/>
        <a:lstStyle/>
        <a:p>
          <a:pPr algn="r"/>
          <a:r>
            <a:rPr lang="en-US" dirty="0" smtClean="0">
              <a:solidFill>
                <a:srgbClr val="C00000"/>
              </a:solidFill>
            </a:rPr>
            <a:t>DIKALIKAN</a:t>
          </a:r>
          <a:endParaRPr lang="en-US" dirty="0">
            <a:solidFill>
              <a:srgbClr val="C00000"/>
            </a:solidFill>
          </a:endParaRPr>
        </a:p>
      </dgm:t>
    </dgm:pt>
    <dgm:pt modelId="{6BFE3B23-FB21-45E2-93A4-36287D28B7D6}" type="parTrans" cxnId="{C1BDE322-8A8E-4220-B035-E140448B8F04}">
      <dgm:prSet/>
      <dgm:spPr/>
      <dgm:t>
        <a:bodyPr/>
        <a:lstStyle/>
        <a:p>
          <a:endParaRPr lang="en-US"/>
        </a:p>
      </dgm:t>
    </dgm:pt>
    <dgm:pt modelId="{1F2AAA11-6CF7-48F7-B041-D5690E44D4AD}" type="sibTrans" cxnId="{C1BDE322-8A8E-4220-B035-E140448B8F04}">
      <dgm:prSet/>
      <dgm:spPr/>
      <dgm:t>
        <a:bodyPr/>
        <a:lstStyle/>
        <a:p>
          <a:endParaRPr lang="en-US"/>
        </a:p>
      </dgm:t>
    </dgm:pt>
    <dgm:pt modelId="{017B6342-981D-4B07-836E-8E74D9E1E7D3}">
      <dgm:prSet phldrT="[Text]" custT="1"/>
      <dgm:spPr/>
      <dgm:t>
        <a:bodyPr/>
        <a:lstStyle/>
        <a:p>
          <a:pPr algn="l"/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TARIF  (PASAL 17 UU PPH)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EC62D99-B629-418D-905C-370A4D5BD9CE}" type="parTrans" cxnId="{1B53762F-AFB9-44E4-8D23-BA1960272B71}">
      <dgm:prSet/>
      <dgm:spPr/>
      <dgm:t>
        <a:bodyPr/>
        <a:lstStyle/>
        <a:p>
          <a:endParaRPr lang="en-US"/>
        </a:p>
      </dgm:t>
    </dgm:pt>
    <dgm:pt modelId="{51E6A7C4-95D9-44E4-96CC-6C278504E5C2}" type="sibTrans" cxnId="{1B53762F-AFB9-44E4-8D23-BA1960272B71}">
      <dgm:prSet/>
      <dgm:spPr/>
      <dgm:t>
        <a:bodyPr/>
        <a:lstStyle/>
        <a:p>
          <a:endParaRPr lang="en-US"/>
        </a:p>
      </dgm:t>
    </dgm:pt>
    <dgm:pt modelId="{B718401C-8C77-4292-93E9-76FCF8EBDE39}">
      <dgm:prSet/>
      <dgm:spPr/>
      <dgm:t>
        <a:bodyPr/>
        <a:lstStyle/>
        <a:p>
          <a:r>
            <a:rPr lang="en-US" dirty="0" err="1" smtClean="0"/>
            <a:t>PPh</a:t>
          </a:r>
          <a:r>
            <a:rPr lang="en-US" dirty="0" smtClean="0"/>
            <a:t>  (</a:t>
          </a:r>
          <a:r>
            <a:rPr lang="en-US" dirty="0" err="1" smtClean="0"/>
            <a:t>Pajak</a:t>
          </a:r>
          <a:r>
            <a:rPr lang="en-US" dirty="0" smtClean="0"/>
            <a:t> </a:t>
          </a:r>
          <a:r>
            <a:rPr lang="en-US" dirty="0" err="1" smtClean="0"/>
            <a:t>Penghasilan</a:t>
          </a:r>
          <a:r>
            <a:rPr lang="en-US" dirty="0" smtClean="0"/>
            <a:t>)</a:t>
          </a:r>
          <a:endParaRPr lang="en-US" dirty="0"/>
        </a:p>
      </dgm:t>
    </dgm:pt>
    <dgm:pt modelId="{8FADCB30-0614-4914-BA62-ABDE65F29026}" type="parTrans" cxnId="{DE3FE5EA-EA98-4EA0-9395-A59D1B72CBD3}">
      <dgm:prSet/>
      <dgm:spPr/>
      <dgm:t>
        <a:bodyPr/>
        <a:lstStyle/>
        <a:p>
          <a:endParaRPr lang="en-US"/>
        </a:p>
      </dgm:t>
    </dgm:pt>
    <dgm:pt modelId="{E1F5E7C6-1AE4-4460-B9C5-7A6B3C009B60}" type="sibTrans" cxnId="{DE3FE5EA-EA98-4EA0-9395-A59D1B72CBD3}">
      <dgm:prSet/>
      <dgm:spPr/>
      <dgm:t>
        <a:bodyPr/>
        <a:lstStyle/>
        <a:p>
          <a:endParaRPr lang="en-US"/>
        </a:p>
      </dgm:t>
    </dgm:pt>
    <dgm:pt modelId="{B08EAF42-3EEF-4635-BC5F-5A360A5F3BFA}" type="pres">
      <dgm:prSet presAssocID="{BEDFC196-956F-4D68-9F2E-32AD121559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B83D56-6026-4BFC-8AE0-79A573075CCD}" type="pres">
      <dgm:prSet presAssocID="{B718401C-8C77-4292-93E9-76FCF8EBDE39}" presName="boxAndChildren" presStyleCnt="0"/>
      <dgm:spPr/>
    </dgm:pt>
    <dgm:pt modelId="{E60B685D-0D07-47CD-AC36-BEE246C3981B}" type="pres">
      <dgm:prSet presAssocID="{B718401C-8C77-4292-93E9-76FCF8EBDE39}" presName="parentTextBox" presStyleLbl="node1" presStyleIdx="0" presStyleCnt="4"/>
      <dgm:spPr/>
      <dgm:t>
        <a:bodyPr/>
        <a:lstStyle/>
        <a:p>
          <a:endParaRPr lang="en-US"/>
        </a:p>
      </dgm:t>
    </dgm:pt>
    <dgm:pt modelId="{AAD708DC-3FFF-411A-8BBB-E1684CEF6A36}" type="pres">
      <dgm:prSet presAssocID="{82559F2B-649D-4DE2-9621-B28A92F45F14}" presName="sp" presStyleCnt="0"/>
      <dgm:spPr/>
    </dgm:pt>
    <dgm:pt modelId="{4EE99D84-2C2E-4205-B18A-F505D5BAE4C0}" type="pres">
      <dgm:prSet presAssocID="{7B6C9368-7149-4A3D-9B35-5548B91C0709}" presName="arrowAndChildren" presStyleCnt="0"/>
      <dgm:spPr/>
    </dgm:pt>
    <dgm:pt modelId="{B7F14E78-EA7F-42FF-BD54-D71112373E22}" type="pres">
      <dgm:prSet presAssocID="{7B6C9368-7149-4A3D-9B35-5548B91C0709}" presName="parentTextArrow" presStyleLbl="node1" presStyleIdx="0" presStyleCnt="4"/>
      <dgm:spPr/>
      <dgm:t>
        <a:bodyPr/>
        <a:lstStyle/>
        <a:p>
          <a:endParaRPr lang="en-US"/>
        </a:p>
      </dgm:t>
    </dgm:pt>
    <dgm:pt modelId="{C90BA58A-16A5-4F18-B20B-8D6BA921820F}" type="pres">
      <dgm:prSet presAssocID="{7B6C9368-7149-4A3D-9B35-5548B91C0709}" presName="arrow" presStyleLbl="node1" presStyleIdx="1" presStyleCnt="4"/>
      <dgm:spPr/>
      <dgm:t>
        <a:bodyPr/>
        <a:lstStyle/>
        <a:p>
          <a:endParaRPr lang="en-US"/>
        </a:p>
      </dgm:t>
    </dgm:pt>
    <dgm:pt modelId="{6B8A6C5A-1A73-45DB-94E0-DB2FDE5BBF79}" type="pres">
      <dgm:prSet presAssocID="{7B6C9368-7149-4A3D-9B35-5548B91C0709}" presName="descendantArrow" presStyleCnt="0"/>
      <dgm:spPr/>
    </dgm:pt>
    <dgm:pt modelId="{896FE6EB-9671-4126-9E43-936C85CEAA6C}" type="pres">
      <dgm:prSet presAssocID="{106EECE7-C0D6-4BE6-8077-80CE38423F14}" presName="childTextArrow" presStyleLbl="fgAccFollowNode1" presStyleIdx="0" presStyleCnt="5" custScaleX="661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37ABA5-74CE-45B1-8296-F24FE14CCD2F}" type="pres">
      <dgm:prSet presAssocID="{017B6342-981D-4B07-836E-8E74D9E1E7D3}" presName="childTextArrow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F0B5A6-C57D-426E-AEFB-3BE42CF564AA}" type="pres">
      <dgm:prSet presAssocID="{60C28D1C-6A37-4253-BEE5-FAD589440065}" presName="sp" presStyleCnt="0"/>
      <dgm:spPr/>
    </dgm:pt>
    <dgm:pt modelId="{1BBBEADF-99A9-4423-A4D4-9B881F717ECA}" type="pres">
      <dgm:prSet presAssocID="{FA4A0C60-0F5A-47A6-AF4A-068F41311943}" presName="arrowAndChildren" presStyleCnt="0"/>
      <dgm:spPr/>
    </dgm:pt>
    <dgm:pt modelId="{4027CE74-0D23-40A4-B0B4-35AC3CDAD354}" type="pres">
      <dgm:prSet presAssocID="{FA4A0C60-0F5A-47A6-AF4A-068F41311943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0B52A095-BFE6-4C36-98FC-5FB296C19446}" type="pres">
      <dgm:prSet presAssocID="{FA4A0C60-0F5A-47A6-AF4A-068F41311943}" presName="arrow" presStyleLbl="node1" presStyleIdx="2" presStyleCnt="4"/>
      <dgm:spPr/>
      <dgm:t>
        <a:bodyPr/>
        <a:lstStyle/>
        <a:p>
          <a:endParaRPr lang="en-US"/>
        </a:p>
      </dgm:t>
    </dgm:pt>
    <dgm:pt modelId="{4B7699F8-A182-43B8-AEE3-AA1DC4E718A0}" type="pres">
      <dgm:prSet presAssocID="{FA4A0C60-0F5A-47A6-AF4A-068F41311943}" presName="descendantArrow" presStyleCnt="0"/>
      <dgm:spPr/>
    </dgm:pt>
    <dgm:pt modelId="{401EFB4F-7A6F-41AB-AA70-8A7AB237EF8D}" type="pres">
      <dgm:prSet presAssocID="{E6E5470B-B26C-4DED-BA69-EDCCB5096895}" presName="childTextArrow" presStyleLbl="fgAccFollowNode1" presStyleIdx="2" presStyleCnt="5" custScaleX="659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BD3DE0-63E8-45CD-B4A9-6F465E5EA426}" type="pres">
      <dgm:prSet presAssocID="{925FA92B-3646-4ED6-A643-18F84F28B2F2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021E19-6F42-4701-BA00-70B4C89C7A2F}" type="pres">
      <dgm:prSet presAssocID="{B5FBB0E8-EE79-44BC-8500-9D78CD75A3BC}" presName="sp" presStyleCnt="0"/>
      <dgm:spPr/>
    </dgm:pt>
    <dgm:pt modelId="{93EA98A6-58D7-4615-8626-F211299D284C}" type="pres">
      <dgm:prSet presAssocID="{76A89FB3-B6AB-48D7-BDBF-4101BEE708E0}" presName="arrowAndChildren" presStyleCnt="0"/>
      <dgm:spPr/>
    </dgm:pt>
    <dgm:pt modelId="{8B4FE90A-6131-4E8B-8B13-2B4B5E8BB84C}" type="pres">
      <dgm:prSet presAssocID="{76A89FB3-B6AB-48D7-BDBF-4101BEE708E0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051FD857-308C-46DE-879A-BE2692B2FA00}" type="pres">
      <dgm:prSet presAssocID="{76A89FB3-B6AB-48D7-BDBF-4101BEE708E0}" presName="arrow" presStyleLbl="node1" presStyleIdx="3" presStyleCnt="4" custLinFactNeighborY="-123"/>
      <dgm:spPr/>
      <dgm:t>
        <a:bodyPr/>
        <a:lstStyle/>
        <a:p>
          <a:endParaRPr lang="en-US"/>
        </a:p>
      </dgm:t>
    </dgm:pt>
    <dgm:pt modelId="{E8DEB1E6-19FD-430F-A79C-593441006412}" type="pres">
      <dgm:prSet presAssocID="{76A89FB3-B6AB-48D7-BDBF-4101BEE708E0}" presName="descendantArrow" presStyleCnt="0"/>
      <dgm:spPr/>
    </dgm:pt>
    <dgm:pt modelId="{3AA611E2-C809-447F-8DB6-4315B804B9B7}" type="pres">
      <dgm:prSet presAssocID="{A9AC33B3-2FD8-4FE7-8371-E756B3AB7007}" presName="childTextArrow" presStyleLbl="fgAccFollowNode1" presStyleIdx="4" presStyleCnt="5" custScaleY="125409" custLinFactNeighborY="-195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7867C9-3936-4F07-B446-4ECA00E50E8B}" srcId="{FA4A0C60-0F5A-47A6-AF4A-068F41311943}" destId="{E6E5470B-B26C-4DED-BA69-EDCCB5096895}" srcOrd="0" destOrd="0" parTransId="{B5BC7E7D-AE1F-4DD2-AE55-857AA54A2058}" sibTransId="{18461B01-0D7C-4879-872F-F1BEEC233828}"/>
    <dgm:cxn modelId="{BE4F4B4E-7F29-4BAE-955C-C379C1653409}" type="presOf" srcId="{E6E5470B-B26C-4DED-BA69-EDCCB5096895}" destId="{401EFB4F-7A6F-41AB-AA70-8A7AB237EF8D}" srcOrd="0" destOrd="0" presId="urn:microsoft.com/office/officeart/2005/8/layout/process4"/>
    <dgm:cxn modelId="{E343431D-1FEB-45FD-9141-EC0E283A063C}" type="presOf" srcId="{FA4A0C60-0F5A-47A6-AF4A-068F41311943}" destId="{0B52A095-BFE6-4C36-98FC-5FB296C19446}" srcOrd="1" destOrd="0" presId="urn:microsoft.com/office/officeart/2005/8/layout/process4"/>
    <dgm:cxn modelId="{7CA9EF6A-EBDA-4ACE-BFB0-D8AED3FC4690}" type="presOf" srcId="{B718401C-8C77-4292-93E9-76FCF8EBDE39}" destId="{E60B685D-0D07-47CD-AC36-BEE246C3981B}" srcOrd="0" destOrd="0" presId="urn:microsoft.com/office/officeart/2005/8/layout/process4"/>
    <dgm:cxn modelId="{4CFF51A8-627A-45D8-81EC-4462E5231EA4}" type="presOf" srcId="{7B6C9368-7149-4A3D-9B35-5548B91C0709}" destId="{C90BA58A-16A5-4F18-B20B-8D6BA921820F}" srcOrd="1" destOrd="0" presId="urn:microsoft.com/office/officeart/2005/8/layout/process4"/>
    <dgm:cxn modelId="{DB578304-72D5-414A-98BE-E13A5A20CC0C}" srcId="{FA4A0C60-0F5A-47A6-AF4A-068F41311943}" destId="{925FA92B-3646-4ED6-A643-18F84F28B2F2}" srcOrd="1" destOrd="0" parTransId="{9A62D825-BD68-4F61-B2EC-F813E6856E8F}" sibTransId="{07669175-9676-4F28-A090-97B12005A95E}"/>
    <dgm:cxn modelId="{C098F5A5-2F0A-4A25-B2C5-5C9431442004}" type="presOf" srcId="{76A89FB3-B6AB-48D7-BDBF-4101BEE708E0}" destId="{8B4FE90A-6131-4E8B-8B13-2B4B5E8BB84C}" srcOrd="0" destOrd="0" presId="urn:microsoft.com/office/officeart/2005/8/layout/process4"/>
    <dgm:cxn modelId="{535F054B-55C4-4820-BF55-130E44918854}" type="presOf" srcId="{925FA92B-3646-4ED6-A643-18F84F28B2F2}" destId="{C0BD3DE0-63E8-45CD-B4A9-6F465E5EA426}" srcOrd="0" destOrd="0" presId="urn:microsoft.com/office/officeart/2005/8/layout/process4"/>
    <dgm:cxn modelId="{0D886516-A983-4501-80DA-43ACA4E719E9}" srcId="{BEDFC196-956F-4D68-9F2E-32AD12155984}" destId="{FA4A0C60-0F5A-47A6-AF4A-068F41311943}" srcOrd="1" destOrd="0" parTransId="{4B760B26-4B5C-4956-A3C1-5096B74EEC8E}" sibTransId="{60C28D1C-6A37-4253-BEE5-FAD589440065}"/>
    <dgm:cxn modelId="{C1BDE322-8A8E-4220-B035-E140448B8F04}" srcId="{7B6C9368-7149-4A3D-9B35-5548B91C0709}" destId="{106EECE7-C0D6-4BE6-8077-80CE38423F14}" srcOrd="0" destOrd="0" parTransId="{6BFE3B23-FB21-45E2-93A4-36287D28B7D6}" sibTransId="{1F2AAA11-6CF7-48F7-B041-D5690E44D4AD}"/>
    <dgm:cxn modelId="{DE3FE5EA-EA98-4EA0-9395-A59D1B72CBD3}" srcId="{BEDFC196-956F-4D68-9F2E-32AD12155984}" destId="{B718401C-8C77-4292-93E9-76FCF8EBDE39}" srcOrd="3" destOrd="0" parTransId="{8FADCB30-0614-4914-BA62-ABDE65F29026}" sibTransId="{E1F5E7C6-1AE4-4460-B9C5-7A6B3C009B60}"/>
    <dgm:cxn modelId="{C2966E45-F096-42BC-9AF7-AA4F205B8792}" srcId="{BEDFC196-956F-4D68-9F2E-32AD12155984}" destId="{76A89FB3-B6AB-48D7-BDBF-4101BEE708E0}" srcOrd="0" destOrd="0" parTransId="{1666A8B5-F0E4-4BFB-8C71-0735DB994DF9}" sibTransId="{B5FBB0E8-EE79-44BC-8500-9D78CD75A3BC}"/>
    <dgm:cxn modelId="{30D24485-453E-452A-963E-E268CB585AAC}" srcId="{BEDFC196-956F-4D68-9F2E-32AD12155984}" destId="{7B6C9368-7149-4A3D-9B35-5548B91C0709}" srcOrd="2" destOrd="0" parTransId="{654CA34B-777C-43C0-BBD2-1647506EA170}" sibTransId="{82559F2B-649D-4DE2-9621-B28A92F45F14}"/>
    <dgm:cxn modelId="{1B53762F-AFB9-44E4-8D23-BA1960272B71}" srcId="{7B6C9368-7149-4A3D-9B35-5548B91C0709}" destId="{017B6342-981D-4B07-836E-8E74D9E1E7D3}" srcOrd="1" destOrd="0" parTransId="{5EC62D99-B629-418D-905C-370A4D5BD9CE}" sibTransId="{51E6A7C4-95D9-44E4-96CC-6C278504E5C2}"/>
    <dgm:cxn modelId="{CDA6E0A0-C62E-4540-81D0-AB67FC53EA33}" type="presOf" srcId="{7B6C9368-7149-4A3D-9B35-5548B91C0709}" destId="{B7F14E78-EA7F-42FF-BD54-D71112373E22}" srcOrd="0" destOrd="0" presId="urn:microsoft.com/office/officeart/2005/8/layout/process4"/>
    <dgm:cxn modelId="{BE1805D3-658D-4012-8A78-ABA4128E63B5}" type="presOf" srcId="{BEDFC196-956F-4D68-9F2E-32AD12155984}" destId="{B08EAF42-3EEF-4635-BC5F-5A360A5F3BFA}" srcOrd="0" destOrd="0" presId="urn:microsoft.com/office/officeart/2005/8/layout/process4"/>
    <dgm:cxn modelId="{152B1B22-5DF9-49EB-B645-6648E919EB47}" type="presOf" srcId="{106EECE7-C0D6-4BE6-8077-80CE38423F14}" destId="{896FE6EB-9671-4126-9E43-936C85CEAA6C}" srcOrd="0" destOrd="0" presId="urn:microsoft.com/office/officeart/2005/8/layout/process4"/>
    <dgm:cxn modelId="{DA47DFCB-2F68-45D4-BB31-92A23958C692}" type="presOf" srcId="{017B6342-981D-4B07-836E-8E74D9E1E7D3}" destId="{FF37ABA5-74CE-45B1-8296-F24FE14CCD2F}" srcOrd="0" destOrd="0" presId="urn:microsoft.com/office/officeart/2005/8/layout/process4"/>
    <dgm:cxn modelId="{132ABB4E-49E3-46C2-AE41-2C22A4C36969}" type="presOf" srcId="{FA4A0C60-0F5A-47A6-AF4A-068F41311943}" destId="{4027CE74-0D23-40A4-B0B4-35AC3CDAD354}" srcOrd="0" destOrd="0" presId="urn:microsoft.com/office/officeart/2005/8/layout/process4"/>
    <dgm:cxn modelId="{4D0163E0-03A0-4476-8D63-64D6CCC2DCEE}" type="presOf" srcId="{76A89FB3-B6AB-48D7-BDBF-4101BEE708E0}" destId="{051FD857-308C-46DE-879A-BE2692B2FA00}" srcOrd="1" destOrd="0" presId="urn:microsoft.com/office/officeart/2005/8/layout/process4"/>
    <dgm:cxn modelId="{D59E47C0-048A-4DCC-8F1C-E988FA1D38B1}" srcId="{76A89FB3-B6AB-48D7-BDBF-4101BEE708E0}" destId="{A9AC33B3-2FD8-4FE7-8371-E756B3AB7007}" srcOrd="0" destOrd="0" parTransId="{2A146FC3-A995-450F-AA8F-8ECEFE96790B}" sibTransId="{B846C510-6FCB-4A5E-B2C8-BD23611DD9CD}"/>
    <dgm:cxn modelId="{FACA8D13-4B85-48DE-A165-3ED898C2D03F}" type="presOf" srcId="{A9AC33B3-2FD8-4FE7-8371-E756B3AB7007}" destId="{3AA611E2-C809-447F-8DB6-4315B804B9B7}" srcOrd="0" destOrd="0" presId="urn:microsoft.com/office/officeart/2005/8/layout/process4"/>
    <dgm:cxn modelId="{47F97C30-D6A5-4C19-A8BE-5307D9375321}" type="presParOf" srcId="{B08EAF42-3EEF-4635-BC5F-5A360A5F3BFA}" destId="{87B83D56-6026-4BFC-8AE0-79A573075CCD}" srcOrd="0" destOrd="0" presId="urn:microsoft.com/office/officeart/2005/8/layout/process4"/>
    <dgm:cxn modelId="{1E130157-E554-45EA-82F0-DCC7D05E5091}" type="presParOf" srcId="{87B83D56-6026-4BFC-8AE0-79A573075CCD}" destId="{E60B685D-0D07-47CD-AC36-BEE246C3981B}" srcOrd="0" destOrd="0" presId="urn:microsoft.com/office/officeart/2005/8/layout/process4"/>
    <dgm:cxn modelId="{2443A48B-AD32-42B1-AAB9-AD4F846DA70A}" type="presParOf" srcId="{B08EAF42-3EEF-4635-BC5F-5A360A5F3BFA}" destId="{AAD708DC-3FFF-411A-8BBB-E1684CEF6A36}" srcOrd="1" destOrd="0" presId="urn:microsoft.com/office/officeart/2005/8/layout/process4"/>
    <dgm:cxn modelId="{157F63E6-480E-4E29-93BC-2EB5CC2DA196}" type="presParOf" srcId="{B08EAF42-3EEF-4635-BC5F-5A360A5F3BFA}" destId="{4EE99D84-2C2E-4205-B18A-F505D5BAE4C0}" srcOrd="2" destOrd="0" presId="urn:microsoft.com/office/officeart/2005/8/layout/process4"/>
    <dgm:cxn modelId="{2BB3286C-B2BE-4CF5-99D8-B36C13E39458}" type="presParOf" srcId="{4EE99D84-2C2E-4205-B18A-F505D5BAE4C0}" destId="{B7F14E78-EA7F-42FF-BD54-D71112373E22}" srcOrd="0" destOrd="0" presId="urn:microsoft.com/office/officeart/2005/8/layout/process4"/>
    <dgm:cxn modelId="{1B1C3066-E33D-452B-8EEB-B5CBCFB24747}" type="presParOf" srcId="{4EE99D84-2C2E-4205-B18A-F505D5BAE4C0}" destId="{C90BA58A-16A5-4F18-B20B-8D6BA921820F}" srcOrd="1" destOrd="0" presId="urn:microsoft.com/office/officeart/2005/8/layout/process4"/>
    <dgm:cxn modelId="{B9C895AC-D01F-4449-A839-7BA718725030}" type="presParOf" srcId="{4EE99D84-2C2E-4205-B18A-F505D5BAE4C0}" destId="{6B8A6C5A-1A73-45DB-94E0-DB2FDE5BBF79}" srcOrd="2" destOrd="0" presId="urn:microsoft.com/office/officeart/2005/8/layout/process4"/>
    <dgm:cxn modelId="{BEDFF507-388D-4BDC-9A99-33344F8DC799}" type="presParOf" srcId="{6B8A6C5A-1A73-45DB-94E0-DB2FDE5BBF79}" destId="{896FE6EB-9671-4126-9E43-936C85CEAA6C}" srcOrd="0" destOrd="0" presId="urn:microsoft.com/office/officeart/2005/8/layout/process4"/>
    <dgm:cxn modelId="{AA73E469-75BD-43FC-9ADE-AD45DF72C3AD}" type="presParOf" srcId="{6B8A6C5A-1A73-45DB-94E0-DB2FDE5BBF79}" destId="{FF37ABA5-74CE-45B1-8296-F24FE14CCD2F}" srcOrd="1" destOrd="0" presId="urn:microsoft.com/office/officeart/2005/8/layout/process4"/>
    <dgm:cxn modelId="{01A4FEC8-E8A4-4459-97DB-EFE418D97D7E}" type="presParOf" srcId="{B08EAF42-3EEF-4635-BC5F-5A360A5F3BFA}" destId="{ECF0B5A6-C57D-426E-AEFB-3BE42CF564AA}" srcOrd="3" destOrd="0" presId="urn:microsoft.com/office/officeart/2005/8/layout/process4"/>
    <dgm:cxn modelId="{02F47739-FFD3-4B0E-8053-7294CAB1C713}" type="presParOf" srcId="{B08EAF42-3EEF-4635-BC5F-5A360A5F3BFA}" destId="{1BBBEADF-99A9-4423-A4D4-9B881F717ECA}" srcOrd="4" destOrd="0" presId="urn:microsoft.com/office/officeart/2005/8/layout/process4"/>
    <dgm:cxn modelId="{74030A16-2DE9-4BAC-9F7A-9E9BC6235AAB}" type="presParOf" srcId="{1BBBEADF-99A9-4423-A4D4-9B881F717ECA}" destId="{4027CE74-0D23-40A4-B0B4-35AC3CDAD354}" srcOrd="0" destOrd="0" presId="urn:microsoft.com/office/officeart/2005/8/layout/process4"/>
    <dgm:cxn modelId="{45FC0F7B-6238-47BA-BC10-5BBFB17791E4}" type="presParOf" srcId="{1BBBEADF-99A9-4423-A4D4-9B881F717ECA}" destId="{0B52A095-BFE6-4C36-98FC-5FB296C19446}" srcOrd="1" destOrd="0" presId="urn:microsoft.com/office/officeart/2005/8/layout/process4"/>
    <dgm:cxn modelId="{9EE01AD3-8304-4D18-AB70-A7698F486664}" type="presParOf" srcId="{1BBBEADF-99A9-4423-A4D4-9B881F717ECA}" destId="{4B7699F8-A182-43B8-AEE3-AA1DC4E718A0}" srcOrd="2" destOrd="0" presId="urn:microsoft.com/office/officeart/2005/8/layout/process4"/>
    <dgm:cxn modelId="{A95BDA11-933E-49CB-BD40-11FBCCB2042A}" type="presParOf" srcId="{4B7699F8-A182-43B8-AEE3-AA1DC4E718A0}" destId="{401EFB4F-7A6F-41AB-AA70-8A7AB237EF8D}" srcOrd="0" destOrd="0" presId="urn:microsoft.com/office/officeart/2005/8/layout/process4"/>
    <dgm:cxn modelId="{104EECC8-4343-4AD7-8648-6355C16B40BA}" type="presParOf" srcId="{4B7699F8-A182-43B8-AEE3-AA1DC4E718A0}" destId="{C0BD3DE0-63E8-45CD-B4A9-6F465E5EA426}" srcOrd="1" destOrd="0" presId="urn:microsoft.com/office/officeart/2005/8/layout/process4"/>
    <dgm:cxn modelId="{E2B4FBA1-DF70-4279-9E60-10908F15B348}" type="presParOf" srcId="{B08EAF42-3EEF-4635-BC5F-5A360A5F3BFA}" destId="{23021E19-6F42-4701-BA00-70B4C89C7A2F}" srcOrd="5" destOrd="0" presId="urn:microsoft.com/office/officeart/2005/8/layout/process4"/>
    <dgm:cxn modelId="{832F12B7-3901-4E68-AA98-0304F86EE308}" type="presParOf" srcId="{B08EAF42-3EEF-4635-BC5F-5A360A5F3BFA}" destId="{93EA98A6-58D7-4615-8626-F211299D284C}" srcOrd="6" destOrd="0" presId="urn:microsoft.com/office/officeart/2005/8/layout/process4"/>
    <dgm:cxn modelId="{FE9B7A45-899C-4114-A2C3-6ED0A8F7EEB0}" type="presParOf" srcId="{93EA98A6-58D7-4615-8626-F211299D284C}" destId="{8B4FE90A-6131-4E8B-8B13-2B4B5E8BB84C}" srcOrd="0" destOrd="0" presId="urn:microsoft.com/office/officeart/2005/8/layout/process4"/>
    <dgm:cxn modelId="{4B40AC14-E830-4BAB-94AB-DFE6D6815A4B}" type="presParOf" srcId="{93EA98A6-58D7-4615-8626-F211299D284C}" destId="{051FD857-308C-46DE-879A-BE2692B2FA00}" srcOrd="1" destOrd="0" presId="urn:microsoft.com/office/officeart/2005/8/layout/process4"/>
    <dgm:cxn modelId="{418635B7-EECB-4D7E-BE7B-B2825FDA91A6}" type="presParOf" srcId="{93EA98A6-58D7-4615-8626-F211299D284C}" destId="{E8DEB1E6-19FD-430F-A79C-593441006412}" srcOrd="2" destOrd="0" presId="urn:microsoft.com/office/officeart/2005/8/layout/process4"/>
    <dgm:cxn modelId="{EFF89B8A-D4EA-4C7E-9742-49F490629AF0}" type="presParOf" srcId="{E8DEB1E6-19FD-430F-A79C-593441006412}" destId="{3AA611E2-C809-447F-8DB6-4315B804B9B7}" srcOrd="0" destOrd="0" presId="urn:microsoft.com/office/officeart/2005/8/layout/process4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40E1992-1528-44B7-8CB9-D04AEE85A461}" type="doc">
      <dgm:prSet loTypeId="urn:microsoft.com/office/officeart/2005/8/layout/hProcess10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2AE54F-E9C6-4089-947A-FD728ED4D9BC}">
      <dgm:prSet phldrT="[Text]" custT="1"/>
      <dgm:spPr/>
      <dgm:t>
        <a:bodyPr/>
        <a:lstStyle/>
        <a:p>
          <a:r>
            <a:rPr lang="en-US" sz="4400" dirty="0" smtClean="0"/>
            <a:t>PPN</a:t>
          </a:r>
          <a:endParaRPr lang="en-US" sz="4400" dirty="0"/>
        </a:p>
      </dgm:t>
    </dgm:pt>
    <dgm:pt modelId="{1469BA2F-7259-42D7-B0B8-89FB95B41B2E}" type="parTrans" cxnId="{93404BC4-4031-4CCD-93DB-96AD8EAA9E4A}">
      <dgm:prSet/>
      <dgm:spPr/>
      <dgm:t>
        <a:bodyPr/>
        <a:lstStyle/>
        <a:p>
          <a:endParaRPr lang="en-US"/>
        </a:p>
      </dgm:t>
    </dgm:pt>
    <dgm:pt modelId="{841261FB-B1C8-4B56-9F3B-B3A689181318}" type="sibTrans" cxnId="{93404BC4-4031-4CCD-93DB-96AD8EAA9E4A}">
      <dgm:prSet/>
      <dgm:spPr>
        <a:solidFill>
          <a:srgbClr val="7030A0"/>
        </a:solidFill>
      </dgm:spPr>
      <dgm:t>
        <a:bodyPr/>
        <a:lstStyle/>
        <a:p>
          <a:endParaRPr lang="en-US"/>
        </a:p>
      </dgm:t>
    </dgm:pt>
    <dgm:pt modelId="{252129CF-A055-443C-B4AF-C4B8DD411F1C}">
      <dgm:prSet phldrT="[Text]"/>
      <dgm:spPr/>
      <dgm:t>
        <a:bodyPr/>
        <a:lstStyle/>
        <a:p>
          <a:r>
            <a:rPr lang="en-US" dirty="0" err="1" smtClean="0"/>
            <a:t>Pajak</a:t>
          </a:r>
          <a:r>
            <a:rPr lang="en-US" dirty="0" smtClean="0"/>
            <a:t> </a:t>
          </a:r>
          <a:r>
            <a:rPr lang="en-US" dirty="0" err="1" smtClean="0"/>
            <a:t>Pertambahan</a:t>
          </a:r>
          <a:r>
            <a:rPr lang="en-US" dirty="0" smtClean="0"/>
            <a:t> </a:t>
          </a:r>
          <a:r>
            <a:rPr lang="en-US" dirty="0" err="1" smtClean="0"/>
            <a:t>Nilai</a:t>
          </a:r>
          <a:endParaRPr lang="en-US" dirty="0"/>
        </a:p>
      </dgm:t>
    </dgm:pt>
    <dgm:pt modelId="{31486CC3-7CA6-402B-9D51-57F19477D992}" type="parTrans" cxnId="{2FC1CB8C-B9F7-4458-81EF-FCAE9D49F675}">
      <dgm:prSet/>
      <dgm:spPr/>
      <dgm:t>
        <a:bodyPr/>
        <a:lstStyle/>
        <a:p>
          <a:endParaRPr lang="en-US"/>
        </a:p>
      </dgm:t>
    </dgm:pt>
    <dgm:pt modelId="{2078B81F-E0C8-4D94-9265-B324266BBAAA}" type="sibTrans" cxnId="{2FC1CB8C-B9F7-4458-81EF-FCAE9D49F675}">
      <dgm:prSet/>
      <dgm:spPr>
        <a:solidFill>
          <a:srgbClr val="7030A0"/>
        </a:solidFill>
      </dgm:spPr>
      <dgm:t>
        <a:bodyPr/>
        <a:lstStyle/>
        <a:p>
          <a:endParaRPr lang="en-US"/>
        </a:p>
      </dgm:t>
    </dgm:pt>
    <dgm:pt modelId="{98B0898B-1698-49F5-A47D-F143EDD3F09B}">
      <dgm:prSet phldrT="[Text]" custT="1"/>
      <dgm:spPr/>
      <dgm:t>
        <a:bodyPr/>
        <a:lstStyle/>
        <a:p>
          <a:r>
            <a:rPr lang="en-US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Atas</a:t>
          </a:r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Penyerahan</a:t>
          </a:r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  <a:endParaRPr 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B863A8-BE91-49B7-B6D7-4FD6A7E3E06D}" type="parTrans" cxnId="{0B7D3CAC-8DA8-430B-B287-6B77706903BE}">
      <dgm:prSet/>
      <dgm:spPr/>
      <dgm:t>
        <a:bodyPr/>
        <a:lstStyle/>
        <a:p>
          <a:endParaRPr lang="en-US"/>
        </a:p>
      </dgm:t>
    </dgm:pt>
    <dgm:pt modelId="{1D0CC3F8-E2A0-498D-AF12-5AFC4C7B66F1}" type="sibTrans" cxnId="{0B7D3CAC-8DA8-430B-B287-6B77706903BE}">
      <dgm:prSet/>
      <dgm:spPr/>
      <dgm:t>
        <a:bodyPr/>
        <a:lstStyle/>
        <a:p>
          <a:endParaRPr lang="en-US"/>
        </a:p>
      </dgm:t>
    </dgm:pt>
    <dgm:pt modelId="{4DA6774A-4B74-4A42-B37E-8EFF5E376C88}">
      <dgm:prSet phldrT="[Text]"/>
      <dgm:spPr/>
      <dgm:t>
        <a:bodyPr/>
        <a:lstStyle/>
        <a:p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BKP</a:t>
          </a:r>
          <a:endParaRPr lang="en-U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D9A377-23FD-4CF7-988D-CCDE0214563F}" type="parTrans" cxnId="{4D98CE6A-BDCF-4D26-AD7B-D5F4D1444CCD}">
      <dgm:prSet/>
      <dgm:spPr/>
      <dgm:t>
        <a:bodyPr/>
        <a:lstStyle/>
        <a:p>
          <a:endParaRPr lang="en-US"/>
        </a:p>
      </dgm:t>
    </dgm:pt>
    <dgm:pt modelId="{0F1EEEF8-0BF6-43D1-A222-7DF7F818A289}" type="sibTrans" cxnId="{4D98CE6A-BDCF-4D26-AD7B-D5F4D1444CCD}">
      <dgm:prSet/>
      <dgm:spPr/>
      <dgm:t>
        <a:bodyPr/>
        <a:lstStyle/>
        <a:p>
          <a:endParaRPr lang="en-US"/>
        </a:p>
      </dgm:t>
    </dgm:pt>
    <dgm:pt modelId="{0A9234B5-A66E-4391-897F-2282FA01DC28}">
      <dgm:prSet phldrT="[Text]"/>
      <dgm:spPr/>
      <dgm:t>
        <a:bodyPr/>
        <a:lstStyle/>
        <a:p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JKP</a:t>
          </a:r>
          <a:endParaRPr lang="en-U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E72753-1881-49E5-B03F-0563D9478030}" type="parTrans" cxnId="{81EC98E1-7994-4F5A-8452-259431446A28}">
      <dgm:prSet/>
      <dgm:spPr/>
      <dgm:t>
        <a:bodyPr/>
        <a:lstStyle/>
        <a:p>
          <a:endParaRPr lang="en-US"/>
        </a:p>
      </dgm:t>
    </dgm:pt>
    <dgm:pt modelId="{ED055E09-6189-4D24-A50B-24DF5134132F}" type="sibTrans" cxnId="{81EC98E1-7994-4F5A-8452-259431446A28}">
      <dgm:prSet/>
      <dgm:spPr/>
      <dgm:t>
        <a:bodyPr/>
        <a:lstStyle/>
        <a:p>
          <a:endParaRPr lang="en-US"/>
        </a:p>
      </dgm:t>
    </dgm:pt>
    <dgm:pt modelId="{6DCEABDB-70C1-446B-8012-8B746EFF211A}" type="pres">
      <dgm:prSet presAssocID="{740E1992-1528-44B7-8CB9-D04AEE85A46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5E415A-F27C-4F0E-BA7E-6B5B213C7C72}" type="pres">
      <dgm:prSet presAssocID="{BC2AE54F-E9C6-4089-947A-FD728ED4D9BC}" presName="composite" presStyleCnt="0"/>
      <dgm:spPr/>
    </dgm:pt>
    <dgm:pt modelId="{C3606806-D30A-49C3-B308-AD067A3D8358}" type="pres">
      <dgm:prSet presAssocID="{BC2AE54F-E9C6-4089-947A-FD728ED4D9BC}" presName="imagSh" presStyleLbl="bgImgPlace1" presStyleIdx="0" presStyleCnt="3" custScaleX="130750" custScaleY="103567" custLinFactNeighborX="5772" custLinFactNeighborY="-5102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A7B87E8-CA3E-4C3F-A407-F85487E51820}" type="pres">
      <dgm:prSet presAssocID="{BC2AE54F-E9C6-4089-947A-FD728ED4D9BC}" presName="txNode" presStyleLbl="node1" presStyleIdx="0" presStyleCnt="3" custScaleX="177093" custScaleY="1438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10B75F-A625-450F-A374-94AD5F6C5BC3}" type="pres">
      <dgm:prSet presAssocID="{841261FB-B1C8-4B56-9F3B-B3A689181318}" presName="sibTrans" presStyleLbl="sibTrans2D1" presStyleIdx="0" presStyleCnt="2"/>
      <dgm:spPr/>
      <dgm:t>
        <a:bodyPr/>
        <a:lstStyle/>
        <a:p>
          <a:endParaRPr lang="en-US"/>
        </a:p>
      </dgm:t>
    </dgm:pt>
    <dgm:pt modelId="{CFA86F6B-1CFA-4412-9E3E-629525F14642}" type="pres">
      <dgm:prSet presAssocID="{841261FB-B1C8-4B56-9F3B-B3A689181318}" presName="connTx" presStyleLbl="sibTrans2D1" presStyleIdx="0" presStyleCnt="2"/>
      <dgm:spPr/>
      <dgm:t>
        <a:bodyPr/>
        <a:lstStyle/>
        <a:p>
          <a:endParaRPr lang="en-US"/>
        </a:p>
      </dgm:t>
    </dgm:pt>
    <dgm:pt modelId="{7CAFEC90-C172-47BE-8005-510C1300780C}" type="pres">
      <dgm:prSet presAssocID="{252129CF-A055-443C-B4AF-C4B8DD411F1C}" presName="composite" presStyleCnt="0"/>
      <dgm:spPr/>
    </dgm:pt>
    <dgm:pt modelId="{A9F12302-E5F4-414B-AD54-E8F4B43B6CC8}" type="pres">
      <dgm:prSet presAssocID="{252129CF-A055-443C-B4AF-C4B8DD411F1C}" presName="imagSh" presStyleLbl="bgImgPlace1" presStyleIdx="1" presStyleCnt="3" custScaleX="143596" custScaleY="138864" custLinFactNeighborX="-267" custLinFactNeighborY="-4711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6AF0140D-D782-4974-9BE6-164C9E0C761B}" type="pres">
      <dgm:prSet presAssocID="{252129CF-A055-443C-B4AF-C4B8DD411F1C}" presName="txNode" presStyleLbl="node1" presStyleIdx="1" presStyleCnt="3" custScaleX="175095" custScaleY="142211" custLinFactNeighborX="-7205" custLinFactNeighborY="-93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78F8CD-ADAA-4EFE-8FC7-C98969AD5505}" type="pres">
      <dgm:prSet presAssocID="{2078B81F-E0C8-4D94-9265-B324266BBAAA}" presName="sibTrans" presStyleLbl="sibTrans2D1" presStyleIdx="1" presStyleCnt="2"/>
      <dgm:spPr/>
      <dgm:t>
        <a:bodyPr/>
        <a:lstStyle/>
        <a:p>
          <a:endParaRPr lang="en-US"/>
        </a:p>
      </dgm:t>
    </dgm:pt>
    <dgm:pt modelId="{8F6FCF3B-B562-40B9-94FB-7021EC10BF2A}" type="pres">
      <dgm:prSet presAssocID="{2078B81F-E0C8-4D94-9265-B324266BBAAA}" presName="connTx" presStyleLbl="sibTrans2D1" presStyleIdx="1" presStyleCnt="2"/>
      <dgm:spPr/>
      <dgm:t>
        <a:bodyPr/>
        <a:lstStyle/>
        <a:p>
          <a:endParaRPr lang="en-US"/>
        </a:p>
      </dgm:t>
    </dgm:pt>
    <dgm:pt modelId="{637916B4-1F7C-469F-A0D3-A6FAD4B8460B}" type="pres">
      <dgm:prSet presAssocID="{98B0898B-1698-49F5-A47D-F143EDD3F09B}" presName="composite" presStyleCnt="0"/>
      <dgm:spPr/>
    </dgm:pt>
    <dgm:pt modelId="{C65E82DD-16D6-472F-9005-B090AF2F431A}" type="pres">
      <dgm:prSet presAssocID="{98B0898B-1698-49F5-A47D-F143EDD3F09B}" presName="imagSh" presStyleLbl="bgImgPlace1" presStyleIdx="2" presStyleCnt="3" custScaleX="135192" custScaleY="129958" custLinFactNeighborX="-13003" custLinFactNeighborY="-53040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208B3B13-45FD-4B37-9F77-C6ABB41497F6}" type="pres">
      <dgm:prSet presAssocID="{98B0898B-1698-49F5-A47D-F143EDD3F09B}" presName="txNode" presStyleLbl="node1" presStyleIdx="2" presStyleCnt="3" custScaleX="169904" custScaleY="133602" custLinFactNeighborX="-24482" custLinFactNeighborY="-69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7D3CAC-8DA8-430B-B287-6B77706903BE}" srcId="{740E1992-1528-44B7-8CB9-D04AEE85A461}" destId="{98B0898B-1698-49F5-A47D-F143EDD3F09B}" srcOrd="2" destOrd="0" parTransId="{15B863A8-BE91-49B7-B6D7-4FD6A7E3E06D}" sibTransId="{1D0CC3F8-E2A0-498D-AF12-5AFC4C7B66F1}"/>
    <dgm:cxn modelId="{2FC1CB8C-B9F7-4458-81EF-FCAE9D49F675}" srcId="{740E1992-1528-44B7-8CB9-D04AEE85A461}" destId="{252129CF-A055-443C-B4AF-C4B8DD411F1C}" srcOrd="1" destOrd="0" parTransId="{31486CC3-7CA6-402B-9D51-57F19477D992}" sibTransId="{2078B81F-E0C8-4D94-9265-B324266BBAAA}"/>
    <dgm:cxn modelId="{D8FD502F-E994-4299-8CFC-E34620D60064}" type="presOf" srcId="{98B0898B-1698-49F5-A47D-F143EDD3F09B}" destId="{208B3B13-45FD-4B37-9F77-C6ABB41497F6}" srcOrd="0" destOrd="0" presId="urn:microsoft.com/office/officeart/2005/8/layout/hProcess10"/>
    <dgm:cxn modelId="{0E5C784F-1DA0-4361-9712-746C46388BEB}" type="presOf" srcId="{252129CF-A055-443C-B4AF-C4B8DD411F1C}" destId="{6AF0140D-D782-4974-9BE6-164C9E0C761B}" srcOrd="0" destOrd="0" presId="urn:microsoft.com/office/officeart/2005/8/layout/hProcess10"/>
    <dgm:cxn modelId="{8DC7BDC3-DABD-49A6-8BA6-A7A7E59E7E70}" type="presOf" srcId="{BC2AE54F-E9C6-4089-947A-FD728ED4D9BC}" destId="{CA7B87E8-CA3E-4C3F-A407-F85487E51820}" srcOrd="0" destOrd="0" presId="urn:microsoft.com/office/officeart/2005/8/layout/hProcess10"/>
    <dgm:cxn modelId="{98E3AFBF-64AC-4EDF-8787-AEB2D1F5F745}" type="presOf" srcId="{2078B81F-E0C8-4D94-9265-B324266BBAAA}" destId="{8F6FCF3B-B562-40B9-94FB-7021EC10BF2A}" srcOrd="1" destOrd="0" presId="urn:microsoft.com/office/officeart/2005/8/layout/hProcess10"/>
    <dgm:cxn modelId="{81EC98E1-7994-4F5A-8452-259431446A28}" srcId="{98B0898B-1698-49F5-A47D-F143EDD3F09B}" destId="{0A9234B5-A66E-4391-897F-2282FA01DC28}" srcOrd="1" destOrd="0" parTransId="{75E72753-1881-49E5-B03F-0563D9478030}" sibTransId="{ED055E09-6189-4D24-A50B-24DF5134132F}"/>
    <dgm:cxn modelId="{93404BC4-4031-4CCD-93DB-96AD8EAA9E4A}" srcId="{740E1992-1528-44B7-8CB9-D04AEE85A461}" destId="{BC2AE54F-E9C6-4089-947A-FD728ED4D9BC}" srcOrd="0" destOrd="0" parTransId="{1469BA2F-7259-42D7-B0B8-89FB95B41B2E}" sibTransId="{841261FB-B1C8-4B56-9F3B-B3A689181318}"/>
    <dgm:cxn modelId="{EEC8326D-9BBD-4A60-81CB-4BF6E487C545}" type="presOf" srcId="{4DA6774A-4B74-4A42-B37E-8EFF5E376C88}" destId="{208B3B13-45FD-4B37-9F77-C6ABB41497F6}" srcOrd="0" destOrd="1" presId="urn:microsoft.com/office/officeart/2005/8/layout/hProcess10"/>
    <dgm:cxn modelId="{A751CC2C-EEC2-4328-B959-596D5C0CABB7}" type="presOf" srcId="{841261FB-B1C8-4B56-9F3B-B3A689181318}" destId="{CFA86F6B-1CFA-4412-9E3E-629525F14642}" srcOrd="1" destOrd="0" presId="urn:microsoft.com/office/officeart/2005/8/layout/hProcess10"/>
    <dgm:cxn modelId="{4D98CE6A-BDCF-4D26-AD7B-D5F4D1444CCD}" srcId="{98B0898B-1698-49F5-A47D-F143EDD3F09B}" destId="{4DA6774A-4B74-4A42-B37E-8EFF5E376C88}" srcOrd="0" destOrd="0" parTransId="{5DD9A377-23FD-4CF7-988D-CCDE0214563F}" sibTransId="{0F1EEEF8-0BF6-43D1-A222-7DF7F818A289}"/>
    <dgm:cxn modelId="{E1FB6128-F70C-4813-B992-622F693B79FE}" type="presOf" srcId="{0A9234B5-A66E-4391-897F-2282FA01DC28}" destId="{208B3B13-45FD-4B37-9F77-C6ABB41497F6}" srcOrd="0" destOrd="2" presId="urn:microsoft.com/office/officeart/2005/8/layout/hProcess10"/>
    <dgm:cxn modelId="{E20BC84D-AEB8-453F-BE69-9FB8A5A26BF7}" type="presOf" srcId="{740E1992-1528-44B7-8CB9-D04AEE85A461}" destId="{6DCEABDB-70C1-446B-8012-8B746EFF211A}" srcOrd="0" destOrd="0" presId="urn:microsoft.com/office/officeart/2005/8/layout/hProcess10"/>
    <dgm:cxn modelId="{AC675D96-3011-495C-BA44-7E7D34FDA8EF}" type="presOf" srcId="{2078B81F-E0C8-4D94-9265-B324266BBAAA}" destId="{BD78F8CD-ADAA-4EFE-8FC7-C98969AD5505}" srcOrd="0" destOrd="0" presId="urn:microsoft.com/office/officeart/2005/8/layout/hProcess10"/>
    <dgm:cxn modelId="{9F9FA802-ACD7-4D5A-A40D-23A4D65C46D4}" type="presOf" srcId="{841261FB-B1C8-4B56-9F3B-B3A689181318}" destId="{B810B75F-A625-450F-A374-94AD5F6C5BC3}" srcOrd="0" destOrd="0" presId="urn:microsoft.com/office/officeart/2005/8/layout/hProcess10"/>
    <dgm:cxn modelId="{D6EC2335-6327-4995-A9BA-3866B82C1C94}" type="presParOf" srcId="{6DCEABDB-70C1-446B-8012-8B746EFF211A}" destId="{B65E415A-F27C-4F0E-BA7E-6B5B213C7C72}" srcOrd="0" destOrd="0" presId="urn:microsoft.com/office/officeart/2005/8/layout/hProcess10"/>
    <dgm:cxn modelId="{9B2DFFF2-8A0D-43C4-8269-218925F2B3D7}" type="presParOf" srcId="{B65E415A-F27C-4F0E-BA7E-6B5B213C7C72}" destId="{C3606806-D30A-49C3-B308-AD067A3D8358}" srcOrd="0" destOrd="0" presId="urn:microsoft.com/office/officeart/2005/8/layout/hProcess10"/>
    <dgm:cxn modelId="{41123EDF-B2D1-4783-B6C7-708EC9478963}" type="presParOf" srcId="{B65E415A-F27C-4F0E-BA7E-6B5B213C7C72}" destId="{CA7B87E8-CA3E-4C3F-A407-F85487E51820}" srcOrd="1" destOrd="0" presId="urn:microsoft.com/office/officeart/2005/8/layout/hProcess10"/>
    <dgm:cxn modelId="{7C8874E0-E57A-4C08-A4A5-CA85EA4DEB81}" type="presParOf" srcId="{6DCEABDB-70C1-446B-8012-8B746EFF211A}" destId="{B810B75F-A625-450F-A374-94AD5F6C5BC3}" srcOrd="1" destOrd="0" presId="urn:microsoft.com/office/officeart/2005/8/layout/hProcess10"/>
    <dgm:cxn modelId="{8A8B578F-AAE0-48DA-8A65-3B63D92BEDBE}" type="presParOf" srcId="{B810B75F-A625-450F-A374-94AD5F6C5BC3}" destId="{CFA86F6B-1CFA-4412-9E3E-629525F14642}" srcOrd="0" destOrd="0" presId="urn:microsoft.com/office/officeart/2005/8/layout/hProcess10"/>
    <dgm:cxn modelId="{4953C1C9-2CFA-4415-9E52-1CCA44D6EE2B}" type="presParOf" srcId="{6DCEABDB-70C1-446B-8012-8B746EFF211A}" destId="{7CAFEC90-C172-47BE-8005-510C1300780C}" srcOrd="2" destOrd="0" presId="urn:microsoft.com/office/officeart/2005/8/layout/hProcess10"/>
    <dgm:cxn modelId="{EB19EF52-A95E-4E04-85F1-2F46F430E47A}" type="presParOf" srcId="{7CAFEC90-C172-47BE-8005-510C1300780C}" destId="{A9F12302-E5F4-414B-AD54-E8F4B43B6CC8}" srcOrd="0" destOrd="0" presId="urn:microsoft.com/office/officeart/2005/8/layout/hProcess10"/>
    <dgm:cxn modelId="{B3964B26-66D5-4BAC-A707-4912B15D4F26}" type="presParOf" srcId="{7CAFEC90-C172-47BE-8005-510C1300780C}" destId="{6AF0140D-D782-4974-9BE6-164C9E0C761B}" srcOrd="1" destOrd="0" presId="urn:microsoft.com/office/officeart/2005/8/layout/hProcess10"/>
    <dgm:cxn modelId="{A930A261-DD10-4EA7-A33D-0089A47370E1}" type="presParOf" srcId="{6DCEABDB-70C1-446B-8012-8B746EFF211A}" destId="{BD78F8CD-ADAA-4EFE-8FC7-C98969AD5505}" srcOrd="3" destOrd="0" presId="urn:microsoft.com/office/officeart/2005/8/layout/hProcess10"/>
    <dgm:cxn modelId="{30FF556B-201B-44DF-9DE8-2E8F19966BBE}" type="presParOf" srcId="{BD78F8CD-ADAA-4EFE-8FC7-C98969AD5505}" destId="{8F6FCF3B-B562-40B9-94FB-7021EC10BF2A}" srcOrd="0" destOrd="0" presId="urn:microsoft.com/office/officeart/2005/8/layout/hProcess10"/>
    <dgm:cxn modelId="{64755E07-AD57-4CEE-A291-6579252D3764}" type="presParOf" srcId="{6DCEABDB-70C1-446B-8012-8B746EFF211A}" destId="{637916B4-1F7C-469F-A0D3-A6FAD4B8460B}" srcOrd="4" destOrd="0" presId="urn:microsoft.com/office/officeart/2005/8/layout/hProcess10"/>
    <dgm:cxn modelId="{279F2399-C831-4BD0-8F90-655D807AD12A}" type="presParOf" srcId="{637916B4-1F7C-469F-A0D3-A6FAD4B8460B}" destId="{C65E82DD-16D6-472F-9005-B090AF2F431A}" srcOrd="0" destOrd="0" presId="urn:microsoft.com/office/officeart/2005/8/layout/hProcess10"/>
    <dgm:cxn modelId="{C9090E36-816F-4AE6-9B8E-1BD88DACEFD1}" type="presParOf" srcId="{637916B4-1F7C-469F-A0D3-A6FAD4B8460B}" destId="{208B3B13-45FD-4B37-9F77-C6ABB41497F6}" srcOrd="1" destOrd="0" presId="urn:microsoft.com/office/officeart/2005/8/layout/hProcess10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16C16E-81A8-4D78-BD8C-8F3A207E04FF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1A6E7-3E21-4A2D-8DB1-F3A0DEB2C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17E86-3D83-4167-BD4E-C8F1C3C967ED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39094-61B6-4AE1-A583-78058958F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9094-61B6-4AE1-A583-78058958F17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5E52-2DFD-4B73-AB1B-06CBC1EF2B5F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85D-6534-4E48-B756-F083E030B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5E52-2DFD-4B73-AB1B-06CBC1EF2B5F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85D-6534-4E48-B756-F083E030B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5E52-2DFD-4B73-AB1B-06CBC1EF2B5F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85D-6534-4E48-B756-F083E030B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5E52-2DFD-4B73-AB1B-06CBC1EF2B5F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85D-6534-4E48-B756-F083E030B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5E52-2DFD-4B73-AB1B-06CBC1EF2B5F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85D-6534-4E48-B756-F083E030B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5E52-2DFD-4B73-AB1B-06CBC1EF2B5F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85D-6534-4E48-B756-F083E030B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5E52-2DFD-4B73-AB1B-06CBC1EF2B5F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85D-6534-4E48-B756-F083E030B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5E52-2DFD-4B73-AB1B-06CBC1EF2B5F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85D-6534-4E48-B756-F083E030B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5E52-2DFD-4B73-AB1B-06CBC1EF2B5F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85D-6534-4E48-B756-F083E030B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5E52-2DFD-4B73-AB1B-06CBC1EF2B5F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85D-6534-4E48-B756-F083E030B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5E52-2DFD-4B73-AB1B-06CBC1EF2B5F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85D-6534-4E48-B756-F083E030B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6000"/>
            <a:lum bright="-11000" contrast="-3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B5E52-2DFD-4B73-AB1B-06CBC1EF2B5F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F385D-6534-4E48-B756-F083E030B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1.jpeg"/><Relationship Id="rId5" Type="http://schemas.openxmlformats.org/officeDocument/2006/relationships/image" Target="../media/image20.wmf"/><Relationship Id="rId10" Type="http://schemas.openxmlformats.org/officeDocument/2006/relationships/image" Target="../media/image25.jpeg"/><Relationship Id="rId4" Type="http://schemas.openxmlformats.org/officeDocument/2006/relationships/image" Target="../media/image19.jpeg"/><Relationship Id="rId9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571480"/>
            <a:ext cx="7358114" cy="1470025"/>
          </a:xfrm>
        </p:spPr>
        <p:txBody>
          <a:bodyPr>
            <a:normAutofit/>
          </a:bodyPr>
          <a:lstStyle/>
          <a:p>
            <a:r>
              <a:rPr lang="en-US" sz="7200" b="1" dirty="0" err="1" smtClean="0">
                <a:solidFill>
                  <a:srgbClr val="C4088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Pengenalan</a:t>
            </a:r>
            <a:r>
              <a:rPr lang="en-US" sz="7200" b="1" dirty="0" smtClean="0">
                <a:solidFill>
                  <a:srgbClr val="C4088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rgbClr val="C4088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Pajak</a:t>
            </a:r>
            <a:endParaRPr lang="en-US" sz="7200" b="1" dirty="0">
              <a:solidFill>
                <a:srgbClr val="C4088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1736" y="5357826"/>
            <a:ext cx="4429156" cy="107157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Impact" pitchFamily="34" charset="0"/>
                <a:cs typeface="Latha" pitchFamily="2"/>
              </a:rPr>
              <a:t>Surakarta,   2012</a:t>
            </a:r>
            <a:endParaRPr lang="en-US" sz="2800" b="1" dirty="0">
              <a:solidFill>
                <a:schemeClr val="bg1"/>
              </a:solidFill>
              <a:latin typeface="Impact" pitchFamily="34" charset="0"/>
              <a:cs typeface="Latha" pitchFamily="2"/>
            </a:endParaRPr>
          </a:p>
        </p:txBody>
      </p:sp>
      <p:pic>
        <p:nvPicPr>
          <p:cNvPr id="8" name="Picture 7" descr="logo djp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2143116"/>
            <a:ext cx="2857520" cy="305504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43240" y="4643446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BIDANG P2HUMAS</a:t>
            </a:r>
          </a:p>
          <a:p>
            <a:pPr algn="ctr"/>
            <a:r>
              <a:rPr lang="en-US" sz="1600" b="1" dirty="0" smtClean="0"/>
              <a:t>KANWIL DJP JAWA TENGAH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0" y="785794"/>
            <a:ext cx="4786314" cy="20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71472" y="2928934"/>
            <a:ext cx="4071966" cy="27860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928670"/>
            <a:ext cx="3500462" cy="1000132"/>
          </a:xfrm>
          <a:ln w="63500" cmpd="thinThick">
            <a:noFill/>
          </a:ln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P W P</a:t>
            </a:r>
            <a:endParaRPr lang="en-US" sz="6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6" y="642918"/>
            <a:ext cx="3614734" cy="4857783"/>
          </a:xfrm>
          <a:solidFill>
            <a:schemeClr val="bg2"/>
          </a:solidFill>
          <a:ln w="76200" cmpd="tri">
            <a:gradFill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</a:gradFill>
          </a:ln>
        </p:spPr>
        <p:txBody>
          <a:bodyPr>
            <a:normAutofit/>
          </a:bodyPr>
          <a:lstStyle/>
          <a:p>
            <a:pPr algn="just"/>
            <a:endParaRPr lang="en-US" sz="1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Tanda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Pengenal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diri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Identitas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Wajib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Pajak</a:t>
            </a:r>
            <a:endPara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1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Sarana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Administrasi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Perpajakan</a:t>
            </a:r>
            <a:endPara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1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Sarana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Pembayaran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Pelaporan</a:t>
            </a:r>
            <a:endPara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1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Tercantum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dokumen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perpajakan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endPara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282" y="1785926"/>
            <a:ext cx="4714908" cy="714380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Extra Bold" pitchFamily="18" charset="0"/>
              </a:rPr>
              <a:t>Nomor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Extra Bold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Extra Bold" pitchFamily="18" charset="0"/>
              </a:rPr>
              <a:t>Pokok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Extra Bold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Extra Bold" pitchFamily="18" charset="0"/>
              </a:rPr>
              <a:t>Wajib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Extra Bold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Extra Bold" pitchFamily="18" charset="0"/>
              </a:rPr>
              <a:t>Pajak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 Extra Bold" pitchFamily="18" charset="0"/>
            </a:endParaRP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2800" dirty="0"/>
          </a:p>
        </p:txBody>
      </p:sp>
      <p:pic>
        <p:nvPicPr>
          <p:cNvPr id="6" name="Picture 5" descr="npwp_card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3143248"/>
            <a:ext cx="3571900" cy="2288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857620" y="4786322"/>
            <a:ext cx="2714644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785786" y="142852"/>
            <a:ext cx="792961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C000"/>
                </a:solidFill>
                <a:latin typeface="Albertus Extra Bold" pitchFamily="18" charset="0"/>
              </a:rPr>
              <a:t>MEKANISME PEMBAYARAN DAN PELAPORAN PAJAK</a:t>
            </a:r>
            <a:endParaRPr lang="en-US" sz="2000" b="1" dirty="0">
              <a:solidFill>
                <a:srgbClr val="FFC000"/>
              </a:solidFill>
              <a:latin typeface="Albertus Extra Bold" pitchFamily="18" charset="0"/>
            </a:endParaRPr>
          </a:p>
        </p:txBody>
      </p:sp>
      <p:pic>
        <p:nvPicPr>
          <p:cNvPr id="6" name="Picture 5" descr="jalan5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6644" y="1000108"/>
            <a:ext cx="1000132" cy="2030880"/>
          </a:xfrm>
          <a:prstGeom prst="rect">
            <a:avLst/>
          </a:prstGeom>
        </p:spPr>
      </p:pic>
      <p:pic>
        <p:nvPicPr>
          <p:cNvPr id="7" name="Picture 6" descr="BANK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9058" y="1285860"/>
            <a:ext cx="1552575" cy="1514475"/>
          </a:xfrm>
          <a:prstGeom prst="rect">
            <a:avLst/>
          </a:prstGeom>
        </p:spPr>
      </p:pic>
      <p:pic>
        <p:nvPicPr>
          <p:cNvPr id="1026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2" y="4929198"/>
            <a:ext cx="1869034" cy="1773936"/>
          </a:xfrm>
          <a:prstGeom prst="rect">
            <a:avLst/>
          </a:prstGeom>
          <a:noFill/>
        </p:spPr>
      </p:pic>
      <p:pic>
        <p:nvPicPr>
          <p:cNvPr id="10" name="Picture 9" descr="gedung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5984" y="2857496"/>
            <a:ext cx="1228726" cy="1843089"/>
          </a:xfrm>
          <a:prstGeom prst="rect">
            <a:avLst/>
          </a:prstGeom>
        </p:spPr>
      </p:pic>
      <p:pic>
        <p:nvPicPr>
          <p:cNvPr id="11" name="Picture 10" descr="uang.jpe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00298" y="1357298"/>
            <a:ext cx="1163416" cy="571504"/>
          </a:xfrm>
          <a:prstGeom prst="rect">
            <a:avLst/>
          </a:prstGeom>
        </p:spPr>
      </p:pic>
      <p:pic>
        <p:nvPicPr>
          <p:cNvPr id="13" name="Picture 12" descr="brankas.jpe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5720" y="1357298"/>
            <a:ext cx="1857388" cy="1506796"/>
          </a:xfrm>
          <a:prstGeom prst="rect">
            <a:avLst/>
          </a:prstGeom>
        </p:spPr>
      </p:pic>
      <p:pic>
        <p:nvPicPr>
          <p:cNvPr id="14" name="Picture 13" descr="ssp.jpe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29388" y="2000240"/>
            <a:ext cx="739561" cy="1000132"/>
          </a:xfrm>
          <a:prstGeom prst="rect">
            <a:avLst/>
          </a:prstGeom>
        </p:spPr>
      </p:pic>
      <p:pic>
        <p:nvPicPr>
          <p:cNvPr id="15" name="Picture 14" descr="uang.jpe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00760" y="1000108"/>
            <a:ext cx="1017989" cy="500066"/>
          </a:xfrm>
          <a:prstGeom prst="rect">
            <a:avLst/>
          </a:prstGeom>
        </p:spPr>
      </p:pic>
      <p:pic>
        <p:nvPicPr>
          <p:cNvPr id="16" name="Picture 15" descr="ssp.jpe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15008" y="4857760"/>
            <a:ext cx="739561" cy="1000132"/>
          </a:xfrm>
          <a:prstGeom prst="rect">
            <a:avLst/>
          </a:prstGeom>
        </p:spPr>
      </p:pic>
      <p:sp>
        <p:nvSpPr>
          <p:cNvPr id="17" name="Left Arrow 16"/>
          <p:cNvSpPr/>
          <p:nvPr/>
        </p:nvSpPr>
        <p:spPr>
          <a:xfrm>
            <a:off x="5786446" y="1643050"/>
            <a:ext cx="1071570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>
            <a:off x="2428860" y="2000240"/>
            <a:ext cx="1071570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SPT PPN.jpe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57885" y="5072075"/>
            <a:ext cx="785818" cy="1143008"/>
          </a:xfrm>
          <a:prstGeom prst="rect">
            <a:avLst/>
          </a:prstGeom>
        </p:spPr>
      </p:pic>
      <p:sp>
        <p:nvSpPr>
          <p:cNvPr id="20" name="Bent-Up Arrow 19"/>
          <p:cNvSpPr/>
          <p:nvPr/>
        </p:nvSpPr>
        <p:spPr>
          <a:xfrm rot="5400000" flipV="1">
            <a:off x="3760064" y="2812176"/>
            <a:ext cx="931486" cy="1165002"/>
          </a:xfrm>
          <a:prstGeom prst="bentUpArrow">
            <a:avLst>
              <a:gd name="adj1" fmla="val 25000"/>
              <a:gd name="adj2" fmla="val 40123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285984" y="285749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MPN</a:t>
            </a:r>
          </a:p>
          <a:p>
            <a:pPr algn="ctr"/>
            <a:r>
              <a:rPr lang="id-ID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DJP</a:t>
            </a:r>
            <a:endParaRPr 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4282" y="128586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KAS  NEGARA</a:t>
            </a:r>
            <a:endParaRPr 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71934" y="2928934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Extra Bold" pitchFamily="18" charset="0"/>
              </a:rPr>
              <a:t>Data Pembayaran</a:t>
            </a:r>
            <a:endParaRPr 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 Extra Bold" pitchFamily="18" charset="0"/>
            </a:endParaRPr>
          </a:p>
        </p:txBody>
      </p:sp>
      <p:sp>
        <p:nvSpPr>
          <p:cNvPr id="24" name="Bent-Up Arrow 23"/>
          <p:cNvSpPr/>
          <p:nvPr/>
        </p:nvSpPr>
        <p:spPr>
          <a:xfrm rot="5400000" flipV="1">
            <a:off x="5500694" y="4214818"/>
            <a:ext cx="2643206" cy="357190"/>
          </a:xfrm>
          <a:prstGeom prst="bentUpArrow">
            <a:avLst>
              <a:gd name="adj1" fmla="val 25000"/>
              <a:gd name="adj2" fmla="val 40123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929190" y="485776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KPP</a:t>
            </a:r>
            <a:endParaRPr 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72198" y="164305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rgbClr val="FFC000"/>
                </a:solidFill>
                <a:latin typeface="Arial Black" pitchFamily="34" charset="0"/>
              </a:rPr>
              <a:t>BAYAR</a:t>
            </a:r>
            <a:endParaRPr lang="en-US" b="1" dirty="0">
              <a:solidFill>
                <a:srgbClr val="FFC000"/>
              </a:solidFill>
              <a:latin typeface="Arial Black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43768" y="3286124"/>
            <a:ext cx="2857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LAPOR</a:t>
            </a:r>
            <a:endParaRPr 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8" name="Bent-Up Arrow 27"/>
          <p:cNvSpPr/>
          <p:nvPr/>
        </p:nvSpPr>
        <p:spPr>
          <a:xfrm rot="5400000">
            <a:off x="2786050" y="4857760"/>
            <a:ext cx="1071570" cy="78581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643570" y="6000768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b="1" dirty="0" smtClean="0">
                <a:latin typeface="Arial Black" pitchFamily="34" charset="0"/>
              </a:rPr>
              <a:t>- Administrasi</a:t>
            </a:r>
          </a:p>
          <a:p>
            <a:pPr algn="r"/>
            <a:r>
              <a:rPr lang="id-ID" b="1" dirty="0" smtClean="0">
                <a:latin typeface="Arial Black" pitchFamily="34" charset="0"/>
              </a:rPr>
              <a:t>- Pengawasan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31" name="Bent-Up Arrow 30"/>
          <p:cNvSpPr/>
          <p:nvPr/>
        </p:nvSpPr>
        <p:spPr>
          <a:xfrm rot="10800000">
            <a:off x="857224" y="1000108"/>
            <a:ext cx="5072098" cy="35719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0" y="642918"/>
            <a:ext cx="7429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Pembayaran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Ekeltronik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(Billing System) </a:t>
            </a:r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tahap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pengembangan</a:t>
            </a:r>
            <a:endParaRPr 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142976" y="357166"/>
          <a:ext cx="7191404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143240" y="357166"/>
          <a:ext cx="5572164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ight Arrow Callout 4"/>
          <p:cNvSpPr/>
          <p:nvPr/>
        </p:nvSpPr>
        <p:spPr>
          <a:xfrm>
            <a:off x="214282" y="2143116"/>
            <a:ext cx="2857520" cy="2571768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SKEMA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PENGHITUNGAN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Penghasilan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ctr"/>
            <a:endPara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Orang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Pribadi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/>
        </p:nvGraphicFramePr>
        <p:xfrm>
          <a:off x="285720" y="1142984"/>
          <a:ext cx="4929222" cy="54202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00934"/>
                <a:gridCol w="3285280"/>
                <a:gridCol w="1143008"/>
              </a:tblGrid>
              <a:tr h="371962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No.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Status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Jumlah</a:t>
                      </a:r>
                      <a:endParaRPr lang="en-US" sz="1400" dirty="0"/>
                    </a:p>
                  </a:txBody>
                  <a:tcPr/>
                </a:tc>
              </a:tr>
              <a:tr h="371962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WP Tidak Kawin + 0 Tanggungan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15.840.000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1962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2.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WP Tidak Kawin + 1 Tanggungan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17.160.000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1962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3.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WP Tidak Kawin + 2 Tanggungan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18.480.000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1962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WP Tidak Kawin + 3 Tanggungan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19.800.000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1962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5.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WP Kawin + 0 Tanggungan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17.160.000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1962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6.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WP Kawin + 1 Tanggungan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18.480.000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1962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7.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WP Kawin + 2 Tanggungan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19.800.000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1962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8.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WP Kawin + 3 Tanggungan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21.120.000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0254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9.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WP Kawin + Penghasilan Istri digabung + 0 Tanggungan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33.440.000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0254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10.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WP Kawin + Penghasilan Istri digabung + 1 Tanggungan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34.760.000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0254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11.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WP Kawin + Penghasilan Istri digabung + 2 Tanggungan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36.080.000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0254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12.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WP Kawin + Penghasilan Istri digabung + 3 Tanggungan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37.400.000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857224" y="357166"/>
            <a:ext cx="750099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T K P </a:t>
            </a:r>
            <a:r>
              <a:rPr lang="en-US" dirty="0" smtClean="0"/>
              <a:t>  </a:t>
            </a:r>
            <a:r>
              <a:rPr lang="en-US" b="1" dirty="0" smtClean="0"/>
              <a:t>(</a:t>
            </a:r>
            <a:r>
              <a:rPr lang="en-US" b="1" dirty="0" err="1" smtClean="0"/>
              <a:t>Penghasilan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Kena</a:t>
            </a:r>
            <a:r>
              <a:rPr lang="en-US" b="1" dirty="0" smtClean="0"/>
              <a:t> </a:t>
            </a:r>
            <a:r>
              <a:rPr lang="en-US" b="1" dirty="0" err="1" smtClean="0"/>
              <a:t>Pajak</a:t>
            </a:r>
            <a:r>
              <a:rPr lang="en-US" b="1" dirty="0" smtClean="0"/>
              <a:t>) </a:t>
            </a:r>
            <a:r>
              <a:rPr lang="en-US" b="1" dirty="0" err="1" smtClean="0"/>
              <a:t>Mulai</a:t>
            </a:r>
            <a:r>
              <a:rPr lang="en-US" b="1" dirty="0" smtClean="0"/>
              <a:t> 1 </a:t>
            </a:r>
            <a:r>
              <a:rPr lang="en-US" b="1" dirty="0" err="1" smtClean="0"/>
              <a:t>Januari</a:t>
            </a:r>
            <a:r>
              <a:rPr lang="en-US" b="1" dirty="0" smtClean="0"/>
              <a:t> 2009</a:t>
            </a:r>
            <a:endParaRPr lang="en-US" b="1" dirty="0"/>
          </a:p>
        </p:txBody>
      </p:sp>
      <p:graphicFrame>
        <p:nvGraphicFramePr>
          <p:cNvPr id="4" name="Group 57"/>
          <p:cNvGraphicFramePr>
            <a:graphicFrameLocks noGrp="1"/>
          </p:cNvGraphicFramePr>
          <p:nvPr/>
        </p:nvGraphicFramePr>
        <p:xfrm>
          <a:off x="5286348" y="1500174"/>
          <a:ext cx="3714808" cy="4665473"/>
        </p:xfrm>
        <a:graphic>
          <a:graphicData uri="http://schemas.openxmlformats.org/drawingml/2006/table">
            <a:tbl>
              <a:tblPr/>
              <a:tblGrid>
                <a:gridCol w="1553978"/>
                <a:gridCol w="2160830"/>
              </a:tblGrid>
              <a:tr h="3966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Tahoma" pitchFamily="34" charset="0"/>
                        </a:rPr>
                        <a:t>Mulai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Tahoma" pitchFamily="34" charset="0"/>
                        </a:rPr>
                        <a:t> 2009</a:t>
                      </a:r>
                      <a:endParaRPr kumimoji="0" lang="id-ID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60813" algn="l"/>
                        </a:tabLst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Tahoma" pitchFamily="34" charset="0"/>
                        </a:rPr>
                        <a:t>Keterangan</a:t>
                      </a:r>
                      <a:endParaRPr kumimoji="0" lang="id-ID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0001"/>
                      </a:schemeClr>
                    </a:solidFill>
                  </a:tcPr>
                </a:tc>
              </a:tr>
              <a:tr h="45184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Rp 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15</a:t>
                      </a: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.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84</a:t>
                      </a: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0.000,-</a:t>
                      </a:r>
                      <a:endParaRPr kumimoji="0" lang="id-ID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60813" algn="l"/>
                        </a:tabLst>
                      </a:pP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untuk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WPOP </a:t>
                      </a: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yang bersangkutan.</a:t>
                      </a:r>
                      <a:endParaRPr kumimoji="0" lang="id-ID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0001"/>
                      </a:schemeClr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Rp   1.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32</a:t>
                      </a: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0.000,-</a:t>
                      </a:r>
                      <a:endParaRPr kumimoji="0" lang="id-ID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60813" algn="l"/>
                        </a:tabLst>
                      </a:pP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Tambahan u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tk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WP </a:t>
                      </a: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kawin</a:t>
                      </a:r>
                      <a:endParaRPr kumimoji="0" lang="id-ID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0001"/>
                      </a:schemeClr>
                    </a:solidFill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Rp  1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5</a:t>
                      </a: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.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84</a:t>
                      </a: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0.000,- </a:t>
                      </a:r>
                      <a:endParaRPr kumimoji="0" lang="id-ID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60813" algn="l"/>
                        </a:tabLst>
                      </a:pP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tambahan untuk seorang istri yang penghasilannya digabung dengan penghasilan suami.</a:t>
                      </a:r>
                      <a:endParaRPr kumimoji="0" lang="id-ID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0001"/>
                      </a:schemeClr>
                    </a:solidFill>
                  </a:tcPr>
                </a:tc>
              </a:tr>
              <a:tr h="221209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Rp    1.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32</a:t>
                      </a: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0.000,-</a:t>
                      </a:r>
                      <a:endParaRPr kumimoji="0" lang="id-ID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0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60813" algn="l"/>
                        </a:tabLst>
                      </a:pP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tambahan untuk setiap anggota keluarga sedarah dan keluarga semenda dalam garis keturunan lurus, serta anak angkat yang menjadi tanggungan sepenuhnya, paling banyak 3 orang untuk setiap keluarga. </a:t>
                      </a:r>
                      <a:endParaRPr kumimoji="0" lang="id-ID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60001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428604"/>
            <a:ext cx="7519988" cy="5884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714356"/>
          <a:ext cx="6834214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142976" y="3857628"/>
            <a:ext cx="7286676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 smtClean="0"/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BKP (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Barang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Kena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Pajak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)</a:t>
            </a:r>
            <a:r>
              <a:rPr lang="en-US" b="1" dirty="0" smtClean="0">
                <a:latin typeface="Verdana" pitchFamily="34" charset="0"/>
              </a:rPr>
              <a:t> </a:t>
            </a:r>
            <a:r>
              <a:rPr lang="en-US" dirty="0" smtClean="0"/>
              <a:t>= </a:t>
            </a:r>
            <a:r>
              <a:rPr lang="en-US" sz="1400" b="1" dirty="0" err="1" smtClean="0">
                <a:latin typeface="Verdana" pitchFamily="34" charset="0"/>
              </a:rPr>
              <a:t>Barang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berwujud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dan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barang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tidak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berwujud</a:t>
            </a:r>
            <a:r>
              <a:rPr lang="en-US" sz="1400" b="1" dirty="0" smtClean="0">
                <a:latin typeface="Verdana" pitchFamily="34" charset="0"/>
              </a:rPr>
              <a:t> yang </a:t>
            </a:r>
            <a:r>
              <a:rPr lang="en-US" sz="1400" b="1" dirty="0" err="1" smtClean="0">
                <a:latin typeface="Verdana" pitchFamily="34" charset="0"/>
              </a:rPr>
              <a:t>dikenakan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pajak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berdasarkan</a:t>
            </a:r>
            <a:r>
              <a:rPr lang="en-US" sz="1400" b="1" dirty="0" smtClean="0">
                <a:latin typeface="Verdana" pitchFamily="34" charset="0"/>
              </a:rPr>
              <a:t> UU PPN</a:t>
            </a:r>
          </a:p>
          <a:p>
            <a:endParaRPr lang="en-US" sz="1400" b="1" dirty="0" smtClean="0">
              <a:latin typeface="Verdana" pitchFamily="34" charset="0"/>
            </a:endParaRP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JKP (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Jasa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Kena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Pajak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)</a:t>
            </a:r>
            <a:r>
              <a:rPr lang="en-US" sz="1400" b="1" dirty="0" smtClean="0">
                <a:latin typeface="Verdana" pitchFamily="34" charset="0"/>
              </a:rPr>
              <a:t> = </a:t>
            </a:r>
            <a:r>
              <a:rPr lang="en-US" sz="1400" b="1" dirty="0" err="1" smtClean="0">
                <a:solidFill>
                  <a:schemeClr val="bg1"/>
                </a:solidFill>
                <a:latin typeface="Verdana" pitchFamily="34" charset="0"/>
              </a:rPr>
              <a:t>Setiap</a:t>
            </a: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Verdana" pitchFamily="34" charset="0"/>
              </a:rPr>
              <a:t>kegiatan</a:t>
            </a: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Verdana" pitchFamily="34" charset="0"/>
              </a:rPr>
              <a:t>pelayanan</a:t>
            </a: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 yang </a:t>
            </a:r>
            <a:r>
              <a:rPr lang="en-US" sz="1400" b="1" dirty="0" err="1" smtClean="0">
                <a:solidFill>
                  <a:schemeClr val="bg1"/>
                </a:solidFill>
                <a:latin typeface="Verdana" pitchFamily="34" charset="0"/>
              </a:rPr>
              <a:t>dikenakan</a:t>
            </a: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Verdana" pitchFamily="34" charset="0"/>
              </a:rPr>
              <a:t>pajak</a:t>
            </a: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Verdana" pitchFamily="34" charset="0"/>
              </a:rPr>
              <a:t>Berdasarkan</a:t>
            </a: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 UU PPN</a:t>
            </a:r>
          </a:p>
          <a:p>
            <a:pPr>
              <a:buFont typeface="Arial" pitchFamily="34" charset="0"/>
              <a:buChar char="•"/>
            </a:pPr>
            <a:endParaRPr lang="en-US" sz="1400" b="1" dirty="0" smtClean="0">
              <a:latin typeface="Verdana" pitchFamily="34" charset="0"/>
            </a:endParaRPr>
          </a:p>
          <a:p>
            <a:pPr algn="ctr"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Callout 4"/>
          <p:cNvSpPr/>
          <p:nvPr/>
        </p:nvSpPr>
        <p:spPr>
          <a:xfrm>
            <a:off x="500034" y="2071678"/>
            <a:ext cx="3500462" cy="2571768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SKEMA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PENGHITUNGAN PPN</a:t>
            </a:r>
          </a:p>
          <a:p>
            <a:pPr algn="ctr"/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Pertambahan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ctr"/>
            <a:endPara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57620" y="571480"/>
            <a:ext cx="4214842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DASAR PENGENAAN PAJAK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(DPP)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dirty="0" smtClean="0"/>
              <a:t>YAITU HARGA JUAL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000496" y="3999146"/>
            <a:ext cx="4214842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10 %</a:t>
            </a:r>
          </a:p>
          <a:p>
            <a:pPr algn="ctr"/>
            <a:r>
              <a:rPr lang="en-US" sz="4000" dirty="0" smtClean="0"/>
              <a:t>(TARIF PPN)</a:t>
            </a:r>
            <a:endParaRPr lang="en-US" sz="4000" dirty="0"/>
          </a:p>
        </p:txBody>
      </p:sp>
      <p:sp>
        <p:nvSpPr>
          <p:cNvPr id="7" name="Multiply 6"/>
          <p:cNvSpPr/>
          <p:nvPr/>
        </p:nvSpPr>
        <p:spPr>
          <a:xfrm>
            <a:off x="5214942" y="2428868"/>
            <a:ext cx="1643074" cy="157163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ank3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85728"/>
            <a:ext cx="8501122" cy="6286544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964079"/>
            <a:ext cx="7858180" cy="561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en-US" sz="2000" b="1" dirty="0" err="1" smtClean="0">
                <a:solidFill>
                  <a:srgbClr val="C00000"/>
                </a:solidFill>
              </a:rPr>
              <a:t>Alexamin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adalah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pria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menikah</a:t>
            </a:r>
            <a:r>
              <a:rPr lang="en-US" sz="2000" b="1" dirty="0" smtClean="0">
                <a:solidFill>
                  <a:srgbClr val="C00000"/>
                </a:solidFill>
              </a:rPr>
              <a:t> 3 </a:t>
            </a:r>
            <a:r>
              <a:rPr lang="en-US" sz="2000" b="1" dirty="0" err="1" smtClean="0">
                <a:solidFill>
                  <a:srgbClr val="C00000"/>
                </a:solidFill>
              </a:rPr>
              <a:t>anak</a:t>
            </a:r>
            <a:r>
              <a:rPr lang="en-US" sz="2000" b="1" dirty="0" smtClean="0">
                <a:solidFill>
                  <a:srgbClr val="C00000"/>
                </a:solidFill>
              </a:rPr>
              <a:t>, </a:t>
            </a:r>
            <a:r>
              <a:rPr lang="en-US" sz="2000" b="1" dirty="0" err="1" smtClean="0">
                <a:solidFill>
                  <a:srgbClr val="C00000"/>
                </a:solidFill>
              </a:rPr>
              <a:t>memiliki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pekerjaan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bebas</a:t>
            </a:r>
            <a:r>
              <a:rPr lang="en-US" sz="2000" b="1" dirty="0" smtClean="0">
                <a:solidFill>
                  <a:srgbClr val="C00000"/>
                </a:solidFill>
              </a:rPr>
              <a:t> (</a:t>
            </a:r>
            <a:r>
              <a:rPr lang="en-US" sz="2000" b="1" dirty="0" err="1" smtClean="0">
                <a:solidFill>
                  <a:srgbClr val="C00000"/>
                </a:solidFill>
              </a:rPr>
              <a:t>pedagang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kelontong</a:t>
            </a:r>
            <a:r>
              <a:rPr lang="en-US" sz="2000" b="1" dirty="0" smtClean="0">
                <a:solidFill>
                  <a:srgbClr val="C00000"/>
                </a:solidFill>
              </a:rPr>
              <a:t>) dg </a:t>
            </a:r>
            <a:r>
              <a:rPr lang="en-US" sz="2000" b="1" dirty="0" err="1" smtClean="0">
                <a:solidFill>
                  <a:srgbClr val="C00000"/>
                </a:solidFill>
              </a:rPr>
              <a:t>Omzet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usaha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selama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setahun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Rp</a:t>
            </a:r>
            <a:r>
              <a:rPr lang="en-US" sz="2000" b="1" dirty="0" smtClean="0">
                <a:solidFill>
                  <a:srgbClr val="C00000"/>
                </a:solidFill>
              </a:rPr>
              <a:t>. 484.000.000,- (Norma </a:t>
            </a:r>
            <a:r>
              <a:rPr lang="en-US" sz="2000" b="1" dirty="0" err="1" smtClean="0">
                <a:solidFill>
                  <a:srgbClr val="C00000"/>
                </a:solidFill>
              </a:rPr>
              <a:t>untuk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pedagang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eceran</a:t>
            </a:r>
            <a:r>
              <a:rPr lang="en-US" sz="2000" b="1" dirty="0" smtClean="0">
                <a:solidFill>
                  <a:srgbClr val="C00000"/>
                </a:solidFill>
              </a:rPr>
              <a:t> 20 %). </a:t>
            </a:r>
            <a:r>
              <a:rPr lang="en-US" sz="2000" b="1" dirty="0" err="1" smtClean="0">
                <a:solidFill>
                  <a:srgbClr val="C00000"/>
                </a:solidFill>
              </a:rPr>
              <a:t>isterinya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tidak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bekerja</a:t>
            </a:r>
            <a:r>
              <a:rPr lang="en-US" sz="2000" b="1" dirty="0" smtClean="0">
                <a:solidFill>
                  <a:srgbClr val="C00000"/>
                </a:solidFill>
              </a:rPr>
              <a:t>.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just"/>
            <a:r>
              <a:rPr lang="en-US" b="1" dirty="0" err="1" smtClean="0">
                <a:solidFill>
                  <a:srgbClr val="C00000"/>
                </a:solidFill>
              </a:rPr>
              <a:t>Penerapan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Tarif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pajaknya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adalah</a:t>
            </a:r>
            <a:r>
              <a:rPr lang="en-US" b="1" dirty="0" smtClean="0">
                <a:solidFill>
                  <a:srgbClr val="C00000"/>
                </a:solidFill>
              </a:rPr>
              <a:t> :</a:t>
            </a:r>
          </a:p>
          <a:p>
            <a:pPr algn="just"/>
            <a:endParaRPr lang="en-US" sz="900" b="1" dirty="0" smtClean="0">
              <a:solidFill>
                <a:srgbClr val="C00000"/>
              </a:solidFill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b="1" dirty="0" err="1" smtClean="0">
                <a:solidFill>
                  <a:srgbClr val="C00000"/>
                </a:solidFill>
              </a:rPr>
              <a:t>Penghs.neto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setahun</a:t>
            </a:r>
            <a:r>
              <a:rPr lang="en-US" b="1" dirty="0" smtClean="0">
                <a:solidFill>
                  <a:srgbClr val="C00000"/>
                </a:solidFill>
              </a:rPr>
              <a:t> (</a:t>
            </a:r>
            <a:r>
              <a:rPr lang="en-US" b="1" dirty="0" err="1" smtClean="0">
                <a:solidFill>
                  <a:srgbClr val="C00000"/>
                </a:solidFill>
              </a:rPr>
              <a:t>Rp</a:t>
            </a:r>
            <a:r>
              <a:rPr lang="en-US" b="1" dirty="0" smtClean="0">
                <a:solidFill>
                  <a:srgbClr val="C00000"/>
                </a:solidFill>
              </a:rPr>
              <a:t>. 484.000.000 x 20%) 	  	</a:t>
            </a:r>
            <a:r>
              <a:rPr lang="en-US" b="1" u="sng" dirty="0" smtClean="0">
                <a:solidFill>
                  <a:srgbClr val="C00000"/>
                </a:solidFill>
              </a:rPr>
              <a:t>96.800.000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US" sz="900" b="1" u="sng" dirty="0" smtClean="0">
              <a:solidFill>
                <a:srgbClr val="C00000"/>
              </a:solidFill>
            </a:endParaRPr>
          </a:p>
          <a:p>
            <a:pPr marL="914400" lvl="1" indent="-457200">
              <a:spcAft>
                <a:spcPts val="600"/>
              </a:spcAft>
            </a:pPr>
            <a:r>
              <a:rPr lang="en-US" b="1" dirty="0" smtClean="0">
                <a:solidFill>
                  <a:srgbClr val="C00000"/>
                </a:solidFill>
              </a:rPr>
              <a:t>PTKP (K/3)   </a:t>
            </a:r>
            <a:r>
              <a:rPr lang="en-US" b="1" dirty="0" err="1" smtClean="0">
                <a:solidFill>
                  <a:srgbClr val="C00000"/>
                </a:solidFill>
              </a:rPr>
              <a:t>setahun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b="1" dirty="0" err="1" smtClean="0">
                <a:solidFill>
                  <a:srgbClr val="C00000"/>
                </a:solidFill>
              </a:rPr>
              <a:t>Alexandro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sendiri</a:t>
            </a:r>
            <a:r>
              <a:rPr lang="en-US" b="1" dirty="0" smtClean="0">
                <a:solidFill>
                  <a:srgbClr val="C00000"/>
                </a:solidFill>
              </a:rPr>
              <a:t>			  	15.840.000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b="1" dirty="0" err="1" smtClean="0">
                <a:solidFill>
                  <a:srgbClr val="C00000"/>
                </a:solidFill>
              </a:rPr>
              <a:t>Isterinya</a:t>
            </a:r>
            <a:r>
              <a:rPr lang="en-US" b="1" dirty="0" smtClean="0">
                <a:solidFill>
                  <a:srgbClr val="C00000"/>
                </a:solidFill>
              </a:rPr>
              <a:t>             				  1.320.000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b="1" dirty="0" err="1" smtClean="0">
                <a:solidFill>
                  <a:srgbClr val="C00000"/>
                </a:solidFill>
              </a:rPr>
              <a:t>Ketiga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anaknya</a:t>
            </a:r>
            <a:r>
              <a:rPr lang="en-US" b="1" dirty="0" smtClean="0">
                <a:solidFill>
                  <a:srgbClr val="C00000"/>
                </a:solidFill>
              </a:rPr>
              <a:t>              			  3.960.000</a:t>
            </a:r>
          </a:p>
          <a:p>
            <a:pPr marL="914400" lvl="1" indent="-457200">
              <a:spcAft>
                <a:spcPts val="600"/>
              </a:spcAft>
            </a:pPr>
            <a:r>
              <a:rPr lang="en-US" b="1" dirty="0" smtClean="0">
                <a:solidFill>
                  <a:srgbClr val="C00000"/>
                </a:solidFill>
              </a:rPr>
              <a:t>		total PTKP				</a:t>
            </a:r>
            <a:r>
              <a:rPr lang="en-US" b="1" u="sng" dirty="0" smtClean="0">
                <a:solidFill>
                  <a:srgbClr val="C00000"/>
                </a:solidFill>
              </a:rPr>
              <a:t>21.120.000 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</a:rPr>
              <a:t>PKP 						75.680.000</a:t>
            </a:r>
          </a:p>
          <a:p>
            <a:pPr marL="914400" lvl="1" indent="-457200">
              <a:spcAft>
                <a:spcPts val="600"/>
              </a:spcAft>
            </a:pPr>
            <a:endParaRPr lang="en-US" sz="900" b="1" dirty="0" smtClean="0">
              <a:solidFill>
                <a:srgbClr val="C00000"/>
              </a:solidFill>
            </a:endParaRP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b="1" dirty="0" err="1" smtClean="0">
                <a:solidFill>
                  <a:srgbClr val="C00000"/>
                </a:solidFill>
              </a:rPr>
              <a:t>PPh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lapisan</a:t>
            </a:r>
            <a:r>
              <a:rPr lang="en-US" b="1" dirty="0" smtClean="0">
                <a:solidFill>
                  <a:srgbClr val="C00000"/>
                </a:solidFill>
              </a:rPr>
              <a:t> I :    5% X 50.000.000 		2.500.000 </a:t>
            </a:r>
          </a:p>
          <a:p>
            <a:pPr marL="914400" lvl="1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dirty="0" err="1" smtClean="0">
                <a:solidFill>
                  <a:srgbClr val="C00000"/>
                </a:solidFill>
              </a:rPr>
              <a:t>PPh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lapisan</a:t>
            </a:r>
            <a:r>
              <a:rPr lang="en-US" b="1" dirty="0" smtClean="0">
                <a:solidFill>
                  <a:srgbClr val="C00000"/>
                </a:solidFill>
              </a:rPr>
              <a:t> II:   15% X 25.680.000 		</a:t>
            </a:r>
            <a:r>
              <a:rPr lang="en-US" b="1" u="sng" dirty="0" smtClean="0">
                <a:solidFill>
                  <a:srgbClr val="C00000"/>
                </a:solidFill>
              </a:rPr>
              <a:t>3.852.000</a:t>
            </a:r>
          </a:p>
          <a:p>
            <a:pPr marL="914400" lvl="1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</a:rPr>
              <a:t>	TOTAL </a:t>
            </a:r>
            <a:r>
              <a:rPr lang="en-US" b="1" dirty="0" err="1" smtClean="0">
                <a:solidFill>
                  <a:srgbClr val="C00000"/>
                </a:solidFill>
              </a:rPr>
              <a:t>PPh</a:t>
            </a:r>
            <a:r>
              <a:rPr lang="en-US" b="1" dirty="0" smtClean="0">
                <a:solidFill>
                  <a:srgbClr val="C00000"/>
                </a:solidFill>
              </a:rPr>
              <a:t>  		….		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6.352.000</a:t>
            </a:r>
          </a:p>
        </p:txBody>
      </p:sp>
      <p:sp>
        <p:nvSpPr>
          <p:cNvPr id="3" name="Rectangle 2"/>
          <p:cNvSpPr/>
          <p:nvPr/>
        </p:nvSpPr>
        <p:spPr>
          <a:xfrm>
            <a:off x="2357422" y="142852"/>
            <a:ext cx="442915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CONTOH PERHITUNGAN PPH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yi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1428736"/>
            <a:ext cx="2143140" cy="1439188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714348" y="357166"/>
            <a:ext cx="778674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Extra Bold" pitchFamily="18" charset="0"/>
              </a:rPr>
              <a:t>KITA MENIKMATI “PAJAK” SEJAK KITA LAHIR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 Extra Bold" pitchFamily="18" charset="0"/>
            </a:endParaRPr>
          </a:p>
        </p:txBody>
      </p:sp>
      <p:pic>
        <p:nvPicPr>
          <p:cNvPr id="6" name="Picture 5" descr="jalan3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2071678"/>
            <a:ext cx="1737710" cy="1301605"/>
          </a:xfrm>
          <a:prstGeom prst="rect">
            <a:avLst/>
          </a:prstGeom>
        </p:spPr>
      </p:pic>
      <p:pic>
        <p:nvPicPr>
          <p:cNvPr id="7" name="Picture 6" descr="puskesmas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43504" y="4429132"/>
            <a:ext cx="1799360" cy="1347783"/>
          </a:xfrm>
          <a:prstGeom prst="rect">
            <a:avLst/>
          </a:prstGeom>
        </p:spPr>
      </p:pic>
      <p:pic>
        <p:nvPicPr>
          <p:cNvPr id="10" name="Picture 9" descr="posyandu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72330" y="4429132"/>
            <a:ext cx="1932340" cy="1285884"/>
          </a:xfrm>
          <a:prstGeom prst="rect">
            <a:avLst/>
          </a:prstGeom>
        </p:spPr>
      </p:pic>
      <p:sp>
        <p:nvSpPr>
          <p:cNvPr id="12" name="Left Arrow 11"/>
          <p:cNvSpPr/>
          <p:nvPr/>
        </p:nvSpPr>
        <p:spPr>
          <a:xfrm rot="20019935">
            <a:off x="2065141" y="2445733"/>
            <a:ext cx="1214446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 rot="18241290">
            <a:off x="2630658" y="3255403"/>
            <a:ext cx="1214446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Arrow 13"/>
          <p:cNvSpPr/>
          <p:nvPr/>
        </p:nvSpPr>
        <p:spPr>
          <a:xfrm rot="16200000">
            <a:off x="3716976" y="3329562"/>
            <a:ext cx="1214446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Arrow 14"/>
          <p:cNvSpPr/>
          <p:nvPr/>
        </p:nvSpPr>
        <p:spPr>
          <a:xfrm rot="14254762">
            <a:off x="5001455" y="3254091"/>
            <a:ext cx="1214446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85720" y="3571876"/>
            <a:ext cx="1714512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5500694" y="5857892"/>
            <a:ext cx="3286148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</p:txBody>
      </p:sp>
      <p:pic>
        <p:nvPicPr>
          <p:cNvPr id="19" name="Picture 18" descr="obat.jpe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00892" y="2214554"/>
            <a:ext cx="1876430" cy="1405511"/>
          </a:xfrm>
          <a:prstGeom prst="rect">
            <a:avLst/>
          </a:prstGeom>
        </p:spPr>
      </p:pic>
      <p:sp>
        <p:nvSpPr>
          <p:cNvPr id="20" name="Left Arrow 19"/>
          <p:cNvSpPr/>
          <p:nvPr/>
        </p:nvSpPr>
        <p:spPr>
          <a:xfrm rot="12506383">
            <a:off x="5760802" y="2402122"/>
            <a:ext cx="1214446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7000892" y="3709988"/>
            <a:ext cx="1928826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Subsidi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/</a:t>
            </a:r>
            <a:r>
              <a:rPr lang="en-US" dirty="0" err="1" smtClean="0"/>
              <a:t>Imunisasi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034" y="4429132"/>
            <a:ext cx="1285884" cy="148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Rounded Rectangle 21"/>
          <p:cNvSpPr/>
          <p:nvPr/>
        </p:nvSpPr>
        <p:spPr>
          <a:xfrm>
            <a:off x="214282" y="6143644"/>
            <a:ext cx="4643470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Energi</a:t>
            </a:r>
            <a:r>
              <a:rPr lang="en-US" dirty="0" smtClean="0"/>
              <a:t> _</a:t>
            </a:r>
            <a:r>
              <a:rPr lang="en-US" dirty="0" err="1" smtClean="0"/>
              <a:t>Transportasi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43109" y="4429132"/>
            <a:ext cx="2214578" cy="1519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1371600"/>
            <a:ext cx="8229600" cy="3886200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PKP “A”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Januari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2009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menjual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tunai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BKP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kepada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PKP “B”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harga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jual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Rp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25.000.000.</a:t>
            </a: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Perhitungannya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PPN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terutang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dipungut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PKP A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10 % x 25.000.000 = 2.500.000</a:t>
            </a: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Catatan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PPN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sebesar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Rp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2.500.000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tersebut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merupakan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Keluaran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(PK)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dipungut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PKP “A”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selaku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penjual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PPN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sebesar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Rp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2.500.000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tersebut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merupakan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Masukan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(PM)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bayar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PKP “</a:t>
            </a: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selaku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pembeli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85728"/>
            <a:ext cx="8229600" cy="93347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CONTOH PENGHITUNGAN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PPN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5643578"/>
            <a:ext cx="8153400" cy="64633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FFFF00"/>
                </a:solidFill>
              </a:rPr>
              <a:t>Yang </a:t>
            </a:r>
            <a:r>
              <a:rPr lang="en-US" dirty="0" err="1">
                <a:solidFill>
                  <a:srgbClr val="FFFF00"/>
                </a:solidFill>
              </a:rPr>
              <a:t>disetorkan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negara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  <a:sym typeface="Wingdings" pitchFamily="2" charset="2"/>
              </a:rPr>
              <a:t> </a:t>
            </a:r>
            <a:r>
              <a:rPr lang="en-US" dirty="0" err="1">
                <a:solidFill>
                  <a:srgbClr val="FFFF00"/>
                </a:solidFill>
                <a:sym typeface="Wingdings" pitchFamily="2" charset="2"/>
              </a:rPr>
              <a:t>selisih</a:t>
            </a:r>
            <a:r>
              <a:rPr lang="en-US" dirty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srgbClr val="FFFF00"/>
                </a:solidFill>
                <a:sym typeface="Wingdings" pitchFamily="2" charset="2"/>
              </a:rPr>
              <a:t>antara</a:t>
            </a:r>
            <a:r>
              <a:rPr lang="en-US" dirty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srgbClr val="FFFF00"/>
                </a:solidFill>
                <a:sym typeface="Wingdings" pitchFamily="2" charset="2"/>
              </a:rPr>
              <a:t>PK</a:t>
            </a:r>
            <a:r>
              <a:rPr lang="en-US" dirty="0">
                <a:solidFill>
                  <a:srgbClr val="FFFF00"/>
                </a:solidFill>
                <a:sym typeface="Wingdings" pitchFamily="2" charset="2"/>
              </a:rPr>
              <a:t> – PM </a:t>
            </a:r>
          </a:p>
          <a:p>
            <a:pPr algn="ctr">
              <a:defRPr/>
            </a:pPr>
            <a:r>
              <a:rPr lang="en-US" dirty="0">
                <a:solidFill>
                  <a:srgbClr val="FFFF00"/>
                </a:solidFill>
                <a:sym typeface="Wingdings" pitchFamily="2" charset="2"/>
              </a:rPr>
              <a:t>(</a:t>
            </a:r>
            <a:r>
              <a:rPr lang="en-US" dirty="0" err="1">
                <a:solidFill>
                  <a:srgbClr val="FFFF00"/>
                </a:solidFill>
                <a:sym typeface="Wingdings" pitchFamily="2" charset="2"/>
              </a:rPr>
              <a:t>dalam</a:t>
            </a:r>
            <a:r>
              <a:rPr lang="en-US" dirty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srgbClr val="FFFF00"/>
                </a:solidFill>
                <a:sym typeface="Wingdings" pitchFamily="2" charset="2"/>
              </a:rPr>
              <a:t>bulan</a:t>
            </a:r>
            <a:r>
              <a:rPr lang="en-US" dirty="0">
                <a:solidFill>
                  <a:srgbClr val="FFFF00"/>
                </a:solidFill>
                <a:sym typeface="Wingdings" pitchFamily="2" charset="2"/>
              </a:rPr>
              <a:t> yang </a:t>
            </a:r>
            <a:r>
              <a:rPr lang="en-US" dirty="0" err="1">
                <a:solidFill>
                  <a:srgbClr val="FFFF00"/>
                </a:solidFill>
                <a:sym typeface="Wingdings" pitchFamily="2" charset="2"/>
              </a:rPr>
              <a:t>sama</a:t>
            </a:r>
            <a:r>
              <a:rPr lang="en-US" dirty="0">
                <a:solidFill>
                  <a:srgbClr val="FFFF00"/>
                </a:solidFill>
                <a:sym typeface="Wingdings" pitchFamily="2" charset="2"/>
              </a:rPr>
              <a:t>)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insten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285728"/>
            <a:ext cx="2146588" cy="2214578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929058" y="285728"/>
            <a:ext cx="4714908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/>
              <a:t>“The hardest thing in the world to understand is the income tax.”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-Albert Einstein-</a:t>
            </a:r>
            <a:endParaRPr lang="en-US" sz="2400" b="1" dirty="0" smtClean="0"/>
          </a:p>
          <a:p>
            <a:pPr algn="ctr"/>
            <a:endParaRPr lang="en-US" dirty="0"/>
          </a:p>
        </p:txBody>
      </p:sp>
      <p:pic>
        <p:nvPicPr>
          <p:cNvPr id="7" name="Picture 6" descr="sri mulyani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786" y="3071810"/>
            <a:ext cx="2881187" cy="1995489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4000496" y="2928934"/>
            <a:ext cx="4572032" cy="27860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i="1" dirty="0" smtClean="0"/>
              <a:t>“</a:t>
            </a:r>
            <a:r>
              <a:rPr lang="en-US" b="1" i="1" dirty="0" err="1" smtClean="0"/>
              <a:t>Membayar</a:t>
            </a:r>
            <a:r>
              <a:rPr lang="en-US" b="1" i="1" dirty="0" smtClean="0"/>
              <a:t> </a:t>
            </a:r>
            <a:r>
              <a:rPr lang="en-US" b="1" i="1" dirty="0" err="1" smtClean="0"/>
              <a:t>pajak</a:t>
            </a:r>
            <a:r>
              <a:rPr lang="en-US" b="1" i="1" dirty="0" smtClean="0"/>
              <a:t> </a:t>
            </a:r>
            <a:r>
              <a:rPr lang="en-US" b="1" i="1" dirty="0" err="1" smtClean="0"/>
              <a:t>tentu</a:t>
            </a:r>
            <a:r>
              <a:rPr lang="en-US" b="1" i="1" dirty="0" smtClean="0"/>
              <a:t> </a:t>
            </a:r>
            <a:r>
              <a:rPr lang="en-US" b="1" i="1" dirty="0" err="1" smtClean="0"/>
              <a:t>tidak</a:t>
            </a:r>
            <a:r>
              <a:rPr lang="en-US" b="1" i="1" dirty="0" smtClean="0"/>
              <a:t> </a:t>
            </a:r>
            <a:r>
              <a:rPr lang="en-US" b="1" i="1" dirty="0" err="1" smtClean="0"/>
              <a:t>sukarela</a:t>
            </a:r>
            <a:r>
              <a:rPr lang="en-US" b="1" i="1" dirty="0" smtClean="0"/>
              <a:t>, </a:t>
            </a:r>
            <a:r>
              <a:rPr lang="en-US" b="1" i="1" dirty="0" err="1" smtClean="0"/>
              <a:t>tidak</a:t>
            </a:r>
            <a:r>
              <a:rPr lang="en-US" b="1" i="1" dirty="0" smtClean="0"/>
              <a:t> </a:t>
            </a:r>
            <a:r>
              <a:rPr lang="en-US" b="1" i="1" dirty="0" err="1" smtClean="0"/>
              <a:t>seorang</a:t>
            </a:r>
            <a:r>
              <a:rPr lang="en-US" b="1" i="1" dirty="0" smtClean="0"/>
              <a:t> yang </a:t>
            </a:r>
            <a:r>
              <a:rPr lang="en-US" b="1" i="1" dirty="0" err="1" smtClean="0"/>
              <a:t>patriotik</a:t>
            </a:r>
            <a:r>
              <a:rPr lang="en-US" b="1" i="1" dirty="0" smtClean="0"/>
              <a:t> yang </a:t>
            </a:r>
            <a:r>
              <a:rPr lang="en-US" b="1" i="1" dirty="0" err="1" smtClean="0"/>
              <a:t>mengatakan</a:t>
            </a:r>
            <a:r>
              <a:rPr lang="en-US" b="1" i="1" dirty="0" smtClean="0"/>
              <a:t> </a:t>
            </a:r>
            <a:r>
              <a:rPr lang="en-US" b="1" i="1" dirty="0" err="1" smtClean="0"/>
              <a:t>dia</a:t>
            </a:r>
            <a:r>
              <a:rPr lang="en-US" b="1" i="1" dirty="0" smtClean="0"/>
              <a:t> </a:t>
            </a:r>
            <a:r>
              <a:rPr lang="en-US" b="1" i="1" dirty="0" err="1" smtClean="0"/>
              <a:t>membayar</a:t>
            </a:r>
            <a:r>
              <a:rPr lang="en-US" b="1" i="1" dirty="0" smtClean="0"/>
              <a:t> </a:t>
            </a:r>
            <a:r>
              <a:rPr lang="en-US" b="1" i="1" dirty="0" err="1" smtClean="0"/>
              <a:t>pajak</a:t>
            </a:r>
            <a:r>
              <a:rPr lang="en-US" b="1" i="1" dirty="0" smtClean="0"/>
              <a:t> </a:t>
            </a:r>
            <a:r>
              <a:rPr lang="en-US" b="1" i="1" dirty="0" err="1" smtClean="0"/>
              <a:t>sukarela</a:t>
            </a:r>
            <a:r>
              <a:rPr lang="en-US" b="1" i="1" dirty="0" smtClean="0"/>
              <a:t>. </a:t>
            </a:r>
            <a:r>
              <a:rPr lang="en-US" b="1" i="1" dirty="0" err="1" smtClean="0"/>
              <a:t>Tapi</a:t>
            </a:r>
            <a:r>
              <a:rPr lang="en-US" b="1" i="1" dirty="0" smtClean="0"/>
              <a:t> </a:t>
            </a:r>
            <a:r>
              <a:rPr lang="en-US" b="1" i="1" dirty="0" err="1" smtClean="0"/>
              <a:t>meskipun</a:t>
            </a:r>
            <a:r>
              <a:rPr lang="en-US" b="1" i="1" dirty="0" smtClean="0"/>
              <a:t> </a:t>
            </a:r>
            <a:r>
              <a:rPr lang="en-US" b="1" i="1" dirty="0" err="1" smtClean="0"/>
              <a:t>tidak</a:t>
            </a:r>
            <a:r>
              <a:rPr lang="en-US" b="1" i="1" dirty="0" smtClean="0"/>
              <a:t> </a:t>
            </a:r>
            <a:r>
              <a:rPr lang="en-US" b="1" i="1" dirty="0" err="1" smtClean="0"/>
              <a:t>sukarela</a:t>
            </a:r>
            <a:r>
              <a:rPr lang="en-US" b="1" i="1" dirty="0" smtClean="0"/>
              <a:t>, </a:t>
            </a:r>
            <a:r>
              <a:rPr lang="en-US" b="1" i="1" dirty="0" err="1" smtClean="0"/>
              <a:t>anda</a:t>
            </a:r>
            <a:r>
              <a:rPr lang="en-US" b="1" i="1" dirty="0" smtClean="0"/>
              <a:t> </a:t>
            </a:r>
            <a:r>
              <a:rPr lang="en-US" b="1" i="1" dirty="0" err="1" smtClean="0"/>
              <a:t>sadar</a:t>
            </a:r>
            <a:r>
              <a:rPr lang="en-US" b="1" i="1" dirty="0" smtClean="0"/>
              <a:t> </a:t>
            </a:r>
            <a:r>
              <a:rPr lang="en-US" b="1" i="1" dirty="0" err="1" smtClean="0"/>
              <a:t>bahwa</a:t>
            </a:r>
            <a:r>
              <a:rPr lang="en-US" b="1" i="1" dirty="0" smtClean="0"/>
              <a:t> </a:t>
            </a:r>
            <a:r>
              <a:rPr lang="en-US" b="1" i="1" dirty="0" err="1" smtClean="0"/>
              <a:t>itu</a:t>
            </a:r>
            <a:r>
              <a:rPr lang="en-US" b="1" i="1" dirty="0" smtClean="0"/>
              <a:t> </a:t>
            </a:r>
            <a:r>
              <a:rPr lang="en-US" b="1" i="1" dirty="0" err="1" smtClean="0"/>
              <a:t>adalah</a:t>
            </a:r>
            <a:r>
              <a:rPr lang="en-US" b="1" i="1" dirty="0" smtClean="0"/>
              <a:t> </a:t>
            </a:r>
            <a:r>
              <a:rPr lang="en-US" b="1" i="1" dirty="0" err="1" smtClean="0"/>
              <a:t>suatu</a:t>
            </a:r>
            <a:r>
              <a:rPr lang="en-US" b="1" i="1" dirty="0" smtClean="0"/>
              <a:t> </a:t>
            </a:r>
            <a:r>
              <a:rPr lang="en-US" b="1" i="1" dirty="0" err="1" smtClean="0"/>
              <a:t>kewajiban</a:t>
            </a:r>
            <a:r>
              <a:rPr lang="en-US" b="1" i="1" dirty="0" smtClean="0"/>
              <a:t> </a:t>
            </a:r>
            <a:r>
              <a:rPr lang="en-US" b="1" i="1" dirty="0" err="1" smtClean="0"/>
              <a:t>untuk</a:t>
            </a:r>
            <a:r>
              <a:rPr lang="en-US" b="1" i="1" dirty="0" smtClean="0"/>
              <a:t> </a:t>
            </a:r>
            <a:r>
              <a:rPr lang="en-US" b="1" i="1" dirty="0" err="1" smtClean="0"/>
              <a:t>menjaga</a:t>
            </a:r>
            <a:r>
              <a:rPr lang="en-US" b="1" i="1" dirty="0" smtClean="0"/>
              <a:t> </a:t>
            </a:r>
            <a:r>
              <a:rPr lang="en-US" b="1" i="1" dirty="0" err="1" smtClean="0"/>
              <a:t>republik</a:t>
            </a:r>
            <a:r>
              <a:rPr lang="en-US" b="1" i="1" dirty="0" smtClean="0"/>
              <a:t> </a:t>
            </a:r>
            <a:r>
              <a:rPr lang="en-US" b="1" i="1" dirty="0" err="1" smtClean="0"/>
              <a:t>ini</a:t>
            </a:r>
            <a:r>
              <a:rPr lang="en-US" b="1" i="1" dirty="0" smtClean="0"/>
              <a:t> </a:t>
            </a:r>
            <a:r>
              <a:rPr lang="en-US" b="1" i="1" dirty="0" err="1" smtClean="0"/>
              <a:t>tetap</a:t>
            </a:r>
            <a:r>
              <a:rPr lang="en-US" b="1" i="1" dirty="0" smtClean="0"/>
              <a:t> </a:t>
            </a:r>
            <a:r>
              <a:rPr lang="en-US" b="1" i="1" dirty="0" err="1" smtClean="0"/>
              <a:t>berdaulat</a:t>
            </a:r>
            <a:r>
              <a:rPr lang="en-US" b="1" i="1" dirty="0" smtClean="0"/>
              <a:t>”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- Sri </a:t>
            </a:r>
            <a:r>
              <a:rPr lang="en-US" sz="2400" dirty="0" err="1" smtClean="0"/>
              <a:t>Mulyani</a:t>
            </a:r>
            <a:r>
              <a:rPr lang="en-US" sz="2400" dirty="0" smtClean="0"/>
              <a:t> </a:t>
            </a:r>
            <a:r>
              <a:rPr lang="en-US" sz="2400" dirty="0" err="1" smtClean="0"/>
              <a:t>Indrawati</a:t>
            </a:r>
            <a:r>
              <a:rPr lang="en-US" sz="2400" dirty="0" smtClean="0"/>
              <a:t>-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57158" y="428604"/>
            <a:ext cx="8429684" cy="58579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5226064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Rasionalitas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manusia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alami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suka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terutama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penghasilan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Bagaimana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mungkin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memahami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uang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bekerja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keras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mudahnya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diminta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oleh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pemerintah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071538" y="1571612"/>
          <a:ext cx="82868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2714612" y="357166"/>
            <a:ext cx="507209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" pitchFamily="18" charset="0"/>
              </a:rPr>
              <a:t>PENGERTIAN  PAJAK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43042" y="1000108"/>
            <a:ext cx="678661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85720" y="857232"/>
          <a:ext cx="8501122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714348" y="142852"/>
            <a:ext cx="4143404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Fungsi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71472" y="285728"/>
            <a:ext cx="7786742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 Black" pitchFamily="34" charset="0"/>
              </a:rPr>
              <a:t>J e n </a:t>
            </a:r>
            <a:r>
              <a:rPr lang="en-US" sz="2400" b="1" dirty="0" err="1" smtClean="0">
                <a:latin typeface="Arial Black" pitchFamily="34" charset="0"/>
              </a:rPr>
              <a:t>i</a:t>
            </a:r>
            <a:r>
              <a:rPr lang="en-US" sz="2400" b="1" dirty="0" smtClean="0">
                <a:latin typeface="Arial Black" pitchFamily="34" charset="0"/>
              </a:rPr>
              <a:t> s  -  J e n </a:t>
            </a:r>
            <a:r>
              <a:rPr lang="en-US" sz="2400" b="1" dirty="0" err="1" smtClean="0">
                <a:latin typeface="Arial Black" pitchFamily="34" charset="0"/>
              </a:rPr>
              <a:t>i</a:t>
            </a:r>
            <a:r>
              <a:rPr lang="en-US" sz="2400" b="1" dirty="0" smtClean="0">
                <a:latin typeface="Arial Black" pitchFamily="34" charset="0"/>
              </a:rPr>
              <a:t> s   P a j a k</a:t>
            </a:r>
            <a:endParaRPr lang="en-US" sz="2400" b="1" dirty="0">
              <a:latin typeface="Arial Black" pitchFamily="34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214282" y="1285860"/>
          <a:ext cx="8358246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57158" y="642918"/>
          <a:ext cx="8358246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20" y="2285992"/>
            <a:ext cx="25717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Medium" pitchFamily="18" charset="0"/>
              </a:rPr>
              <a:t>Sistem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Medium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Medium" pitchFamily="18" charset="0"/>
              </a:rPr>
              <a:t>Perpajakan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 Medium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357158" y="357166"/>
          <a:ext cx="8501122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1095</TotalTime>
  <Words>1035</Words>
  <Application>Microsoft Office PowerPoint</Application>
  <PresentationFormat>On-screen Show (4:3)</PresentationFormat>
  <Paragraphs>224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Pengenalan Pajak</vt:lpstr>
      <vt:lpstr>Slide 2</vt:lpstr>
      <vt:lpstr>Slide 3</vt:lpstr>
      <vt:lpstr>Rasionalitas manusia alami adalah tidak suka pajak, terutama pajak penghasilan. Bagaimana mungkin kita bisa memahami uang yang kita dapat dengan bekerja keras dapat dengan mudahnya diminta oleh pemerintah?</vt:lpstr>
      <vt:lpstr>Slide 5</vt:lpstr>
      <vt:lpstr>Slide 6</vt:lpstr>
      <vt:lpstr>Slide 7</vt:lpstr>
      <vt:lpstr>Slide 8</vt:lpstr>
      <vt:lpstr>Slide 9</vt:lpstr>
      <vt:lpstr>N P W P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Pengenalan Pajak</dc:title>
  <dc:creator>USER-'09</dc:creator>
  <cp:lastModifiedBy>eee</cp:lastModifiedBy>
  <cp:revision>95</cp:revision>
  <dcterms:created xsi:type="dcterms:W3CDTF">2012-01-30T18:28:45Z</dcterms:created>
  <dcterms:modified xsi:type="dcterms:W3CDTF">2012-09-21T09:48:49Z</dcterms:modified>
</cp:coreProperties>
</file>