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2" r:id="rId4"/>
    <p:sldId id="273" r:id="rId5"/>
    <p:sldId id="259" r:id="rId6"/>
    <p:sldId id="260" r:id="rId7"/>
    <p:sldId id="278" r:id="rId8"/>
    <p:sldId id="261" r:id="rId9"/>
    <p:sldId id="269" r:id="rId10"/>
    <p:sldId id="270" r:id="rId11"/>
    <p:sldId id="276" r:id="rId12"/>
    <p:sldId id="275" r:id="rId13"/>
    <p:sldId id="263" r:id="rId14"/>
    <p:sldId id="266" r:id="rId15"/>
    <p:sldId id="267" r:id="rId16"/>
    <p:sldId id="268" r:id="rId17"/>
    <p:sldId id="264" r:id="rId18"/>
    <p:sldId id="274" r:id="rId19"/>
    <p:sldId id="262" r:id="rId20"/>
  </p:sldIdLst>
  <p:sldSz cx="9144000" cy="6858000" type="screen4x3"/>
  <p:notesSz cx="7086600" cy="117681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88407"/>
          </a:xfrm>
          <a:prstGeom prst="rect">
            <a:avLst/>
          </a:prstGeom>
        </p:spPr>
        <p:txBody>
          <a:bodyPr vert="horz" lIns="107735" tIns="53867" rIns="107735" bIns="53867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588407"/>
          </a:xfrm>
          <a:prstGeom prst="rect">
            <a:avLst/>
          </a:prstGeom>
        </p:spPr>
        <p:txBody>
          <a:bodyPr vert="horz" lIns="107735" tIns="53867" rIns="107735" bIns="53867" rtlCol="0"/>
          <a:lstStyle>
            <a:lvl1pPr algn="r">
              <a:defRPr sz="1400"/>
            </a:lvl1pPr>
          </a:lstStyle>
          <a:p>
            <a:fld id="{E3595815-FAA4-4EE7-8B19-5A5B015B2F1F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177689"/>
            <a:ext cx="3070860" cy="588407"/>
          </a:xfrm>
          <a:prstGeom prst="rect">
            <a:avLst/>
          </a:prstGeom>
        </p:spPr>
        <p:txBody>
          <a:bodyPr vert="horz" lIns="107735" tIns="53867" rIns="107735" bIns="53867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11177689"/>
            <a:ext cx="3070860" cy="588407"/>
          </a:xfrm>
          <a:prstGeom prst="rect">
            <a:avLst/>
          </a:prstGeom>
        </p:spPr>
        <p:txBody>
          <a:bodyPr vert="horz" lIns="107735" tIns="53867" rIns="107735" bIns="53867" rtlCol="0" anchor="b"/>
          <a:lstStyle>
            <a:lvl1pPr algn="r">
              <a:defRPr sz="1400"/>
            </a:lvl1pPr>
          </a:lstStyle>
          <a:p>
            <a:fld id="{F0CE4FC1-62F7-44EF-8624-5FD312C15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43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588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588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4898-F20B-41E6-AC70-14A9F934399A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1663" y="882650"/>
            <a:ext cx="5883275" cy="441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589588"/>
            <a:ext cx="5670550" cy="529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77588"/>
            <a:ext cx="3070225" cy="588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11177588"/>
            <a:ext cx="3070225" cy="588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0E298-FCD8-482F-98B8-F7B9CC8813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82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0E298-FCD8-482F-98B8-F7B9CC8813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70C3-4FA5-4241-8AF6-6DCAA3C0F047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F149-9F9A-41FF-8CDA-E2ACDD42E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228600" y="914400"/>
            <a:ext cx="6705600" cy="3505200"/>
            <a:chOff x="0" y="1200"/>
            <a:chExt cx="4368" cy="1728"/>
          </a:xfrm>
        </p:grpSpPr>
        <p:sp>
          <p:nvSpPr>
            <p:cNvPr id="5" name="Rectangle 67"/>
            <p:cNvSpPr>
              <a:spLocks noChangeArrowheads="1"/>
            </p:cNvSpPr>
            <p:nvPr/>
          </p:nvSpPr>
          <p:spPr bwMode="auto">
            <a:xfrm>
              <a:off x="0" y="1200"/>
              <a:ext cx="2640" cy="17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>
              <a:off x="96" y="1200"/>
              <a:ext cx="4272" cy="1728"/>
            </a:xfrm>
            <a:prstGeom prst="flowChartAlternateProcess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7" name="Picture 57" descr="92"/>
          <p:cNvPicPr>
            <a:picLocks noChangeAspect="1" noChangeArrowheads="1"/>
          </p:cNvPicPr>
          <p:nvPr/>
        </p:nvPicPr>
        <p:blipFill>
          <a:blip r:embed="rId3"/>
          <a:srcRect l="28255" t="39375" r="60808" b="30907"/>
          <a:stretch>
            <a:fillRect/>
          </a:stretch>
        </p:blipFill>
        <p:spPr bwMode="auto">
          <a:xfrm rot="2395672">
            <a:off x="927100" y="4038600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8" descr="92"/>
          <p:cNvPicPr>
            <a:picLocks noChangeAspect="1" noChangeArrowheads="1"/>
          </p:cNvPicPr>
          <p:nvPr/>
        </p:nvPicPr>
        <p:blipFill>
          <a:blip r:embed="rId3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0" descr="中国风图标下载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4487">
            <a:off x="4498030" y="3407901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4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9144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6"/>
          <p:cNvSpPr>
            <a:spLocks noChangeArrowheads="1"/>
          </p:cNvSpPr>
          <p:nvPr/>
        </p:nvSpPr>
        <p:spPr bwMode="auto">
          <a:xfrm>
            <a:off x="7543800" y="2286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1143000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POTENSI WILAYAH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KECAMATAN BANDONGAN DALAM UPAYA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PEMBERDAYAAN KELUARGA</a:t>
            </a:r>
          </a:p>
          <a:p>
            <a:endParaRPr lang="en-US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b="1" dirty="0" err="1" smtClean="0">
                <a:latin typeface="Arabic Typesetting" pitchFamily="66" charset="-78"/>
                <a:cs typeface="Arabic Typesetting" pitchFamily="66" charset="-78"/>
              </a:rPr>
              <a:t>Magelang</a:t>
            </a:r>
            <a:r>
              <a:rPr lang="en-US" sz="3200" b="1" dirty="0" smtClean="0">
                <a:latin typeface="Arabic Typesetting" pitchFamily="66" charset="-78"/>
                <a:cs typeface="Arabic Typesetting" pitchFamily="66" charset="-78"/>
              </a:rPr>
              <a:t>, 4 April 2014</a:t>
            </a:r>
            <a:endParaRPr lang="en-US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AutoShape 66"/>
          <p:cNvSpPr>
            <a:spLocks noChangeArrowheads="1"/>
          </p:cNvSpPr>
          <p:nvPr/>
        </p:nvSpPr>
        <p:spPr bwMode="auto">
          <a:xfrm>
            <a:off x="8077200" y="2209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" name="Picture 58" descr="92"/>
          <p:cNvPicPr>
            <a:picLocks noChangeAspect="1" noChangeArrowheads="1"/>
          </p:cNvPicPr>
          <p:nvPr/>
        </p:nvPicPr>
        <p:blipFill>
          <a:blip r:embed="rId3"/>
          <a:srcRect l="28255" t="59584" r="47656" b="23775"/>
          <a:stretch>
            <a:fillRect/>
          </a:stretch>
        </p:blipFill>
        <p:spPr bwMode="auto">
          <a:xfrm rot="10490315">
            <a:off x="6367822" y="543751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133600" y="5181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Mulyatno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Sos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Camat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Bandongan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AutoShape 66"/>
          <p:cNvSpPr>
            <a:spLocks noChangeArrowheads="1"/>
          </p:cNvSpPr>
          <p:nvPr/>
        </p:nvSpPr>
        <p:spPr bwMode="auto">
          <a:xfrm>
            <a:off x="381000" y="1524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Picture 58" descr="92"/>
          <p:cNvPicPr>
            <a:picLocks noChangeAspect="1" noChangeArrowheads="1"/>
          </p:cNvPicPr>
          <p:nvPr/>
        </p:nvPicPr>
        <p:blipFill>
          <a:blip r:embed="rId3"/>
          <a:srcRect l="28255" t="59584" r="47656" b="23775"/>
          <a:stretch>
            <a:fillRect/>
          </a:stretch>
        </p:blipFill>
        <p:spPr bwMode="auto">
          <a:xfrm rot="10490315">
            <a:off x="881424" y="-12508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975" y="3657600"/>
            <a:ext cx="2028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8077200" y="4572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676400"/>
          <a:ext cx="64008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MAKNA 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EFEKTIF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Peran fungsi Koordinatif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Sinergis / sinkronisasi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INOVATIF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Penggalian dan pengembangan potensi Sumber Daya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Pemberdayaan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5175" y="33528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315200" y="457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1524000"/>
          <a:ext cx="6934200" cy="473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/>
              </a:tblGrid>
              <a:tr h="368606">
                <a:tc>
                  <a:txBody>
                    <a:bodyPr/>
                    <a:lstStyle/>
                    <a:p>
                      <a:r>
                        <a:rPr lang="en-US" dirty="0" smtClean="0"/>
                        <a:t>MISI</a:t>
                      </a:r>
                      <a:r>
                        <a:rPr lang="en-US" baseline="0" dirty="0" smtClean="0"/>
                        <a:t> KECAMATAN BANDONGAN :</a:t>
                      </a:r>
                    </a:p>
                  </a:txBody>
                  <a:tcPr/>
                </a:tc>
              </a:tr>
              <a:tr h="36860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PROFESIONAL</a:t>
                      </a:r>
                      <a:endParaRPr lang="en-US" dirty="0"/>
                    </a:p>
                  </a:txBody>
                  <a:tcPr/>
                </a:tc>
              </a:tr>
              <a:tr h="636225"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Menciptakan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pemerintahan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demokratis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manusia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8606">
                <a:tc>
                  <a:txBody>
                    <a:bodyPr/>
                    <a:lstStyle/>
                    <a:p>
                      <a:r>
                        <a:rPr lang="en-US" dirty="0" smtClean="0"/>
                        <a:t>2. RESPONSIF</a:t>
                      </a:r>
                      <a:endParaRPr lang="en-US" dirty="0"/>
                    </a:p>
                  </a:txBody>
                  <a:tcPr/>
                </a:tc>
              </a:tr>
              <a:tr h="636225"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pelayanan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Menciptakan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kondisi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tentram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</a:tr>
              <a:tr h="368606">
                <a:tc>
                  <a:txBody>
                    <a:bodyPr/>
                    <a:lstStyle/>
                    <a:p>
                      <a:r>
                        <a:rPr lang="en-US" dirty="0" smtClean="0"/>
                        <a:t>3. EFEKTIF</a:t>
                      </a:r>
                      <a:endParaRPr lang="en-US" dirty="0"/>
                    </a:p>
                  </a:txBody>
                  <a:tcPr/>
                </a:tc>
              </a:tr>
              <a:tr h="796299"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fungsi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koordinatif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pemberdayaan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masyarakat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ketersediaan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sarana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prasarana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Kecamatan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8606">
                <a:tc>
                  <a:txBody>
                    <a:bodyPr/>
                    <a:lstStyle/>
                    <a:p>
                      <a:r>
                        <a:rPr lang="en-US" dirty="0" smtClean="0"/>
                        <a:t>4. INOVATIF</a:t>
                      </a:r>
                      <a:endParaRPr lang="en-US" dirty="0"/>
                    </a:p>
                  </a:txBody>
                  <a:tcPr/>
                </a:tc>
              </a:tr>
              <a:tr h="812620">
                <a:tc>
                  <a:txBody>
                    <a:bodyPr/>
                    <a:lstStyle/>
                    <a:p>
                      <a:pPr lvl="0">
                        <a:buFontTx/>
                        <a:buChar char="-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Mengembangkan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wilayah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berbasis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kelestarian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lingkungan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kualitas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perencanaan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pembangunan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905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Aharoni" pitchFamily="2" charset="-79"/>
                <a:cs typeface="Aharoni" pitchFamily="2" charset="-79"/>
              </a:rPr>
              <a:t>DATA PENDUKUNG 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PEMBERDAYAAN KELUARGA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png-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400" y="2159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175" y="33528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57912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8458200" y="3352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1828800"/>
          <a:ext cx="6629401" cy="450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273490"/>
                <a:gridCol w="831410"/>
                <a:gridCol w="218792"/>
                <a:gridCol w="886108"/>
                <a:gridCol w="1104900"/>
                <a:gridCol w="240671"/>
                <a:gridCol w="864229"/>
                <a:gridCol w="120336"/>
                <a:gridCol w="984565"/>
              </a:tblGrid>
              <a:tr h="5200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GURU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GURU</a:t>
                      </a:r>
                      <a:endParaRPr lang="en-US" dirty="0"/>
                    </a:p>
                  </a:txBody>
                  <a:tcPr/>
                </a:tc>
              </a:tr>
              <a:tr h="311107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TK 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TK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4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899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SD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3.886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49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SMP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SMP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1.037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194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SMA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SMA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1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88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SMK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NEGERI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SMK SWASTA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1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Sarana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Pelayanan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Kesehatan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435" y="2907888"/>
            <a:ext cx="2028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2786422" y="-4887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6019800" y="30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239000" y="43434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16764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9624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SARANA PELAYANAN</a:t>
                      </a:r>
                      <a:r>
                        <a:rPr lang="en-US" baseline="0" dirty="0" smtClean="0"/>
                        <a:t> KESEHATAN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JUMLAH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PUSKESMAS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PUSKESMAS RAWAT INAP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PUSKESMAS</a:t>
                      </a:r>
                      <a:r>
                        <a:rPr lang="en-US" baseline="0" dirty="0" smtClean="0"/>
                        <a:t> PEMBANTU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RUMAH BERSALIN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BALAI</a:t>
                      </a:r>
                      <a:r>
                        <a:rPr lang="en-US" baseline="0" dirty="0" smtClean="0"/>
                        <a:t> PENGOBATAN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APOTEK/TOKO OBAT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PENGOBATAN TRADISIONAL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Kepesertaan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Keluarga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Berencana</a:t>
            </a:r>
            <a:r>
              <a:rPr lang="en-US" b="1" dirty="0" smtClean="0">
                <a:solidFill>
                  <a:schemeClr val="bg1"/>
                </a:solidFill>
              </a:rPr>
              <a:t> (KB)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667000"/>
            <a:ext cx="20288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2786422" y="-4887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6019800" y="30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1" y="1752595"/>
          <a:ext cx="6400799" cy="483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350"/>
                <a:gridCol w="1695449"/>
                <a:gridCol w="1905000"/>
              </a:tblGrid>
              <a:tr h="609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JENIS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PESERTA KB BARU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PESERTA KB AKTIF</a:t>
                      </a:r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A. NON HORMONAL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IUD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1.253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2. MOP/MOW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386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3. KONDOM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B. HORMONAL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IMPLAN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441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2. SUNTIK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4.889</a:t>
                      </a:r>
                      <a:endParaRPr lang="en-US" dirty="0"/>
                    </a:p>
                  </a:txBody>
                  <a:tcPr/>
                </a:tc>
              </a:tr>
              <a:tr h="524922">
                <a:tc>
                  <a:txBody>
                    <a:bodyPr/>
                    <a:lstStyle/>
                    <a:p>
                      <a:r>
                        <a:rPr lang="en-US" dirty="0" smtClean="0"/>
                        <a:t>3. PIL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Kemiskinan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718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2786422" y="-4887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6019800" y="30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752600"/>
          <a:ext cx="609599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87"/>
                <a:gridCol w="1573161"/>
                <a:gridCol w="852129"/>
                <a:gridCol w="852129"/>
                <a:gridCol w="721032"/>
                <a:gridCol w="1573161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64553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HAMPIR MISKIN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4.341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2.732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985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SANGAT MISKIN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599</a:t>
                      </a:r>
                      <a:endParaRPr lang="en-US" dirty="0"/>
                    </a:p>
                  </a:txBody>
                  <a:tcPr/>
                </a:tc>
              </a:tr>
              <a:tr h="421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5.926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5.454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4.316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</a:rPr>
              <a:t>Perekonomian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1828800"/>
            <a:ext cx="1724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5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772400" y="381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6646" y="1763876"/>
          <a:ext cx="7848600" cy="370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447800"/>
                <a:gridCol w="1447800"/>
                <a:gridCol w="1447800"/>
                <a:gridCol w="1524000"/>
              </a:tblGrid>
              <a:tr h="36972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Uraian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953127">
                <a:tc>
                  <a:txBody>
                    <a:bodyPr/>
                    <a:lstStyle/>
                    <a:p>
                      <a:r>
                        <a:rPr lang="en-US" dirty="0" smtClean="0"/>
                        <a:t>PDRB ATAS DASAR HARGA KONSTAN</a:t>
                      </a:r>
                      <a:r>
                        <a:rPr lang="en-US" baseline="0" dirty="0" smtClean="0"/>
                        <a:t> (ADHK)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, 117.749,09 (</a:t>
                      </a:r>
                      <a:r>
                        <a:rPr lang="en-US" dirty="0" err="1" smtClean="0"/>
                        <a:t>juta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122.640,67 (</a:t>
                      </a:r>
                      <a:r>
                        <a:rPr lang="en-US" dirty="0" err="1" smtClean="0"/>
                        <a:t>juta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126.447,53 (</a:t>
                      </a:r>
                      <a:r>
                        <a:rPr lang="en-US" dirty="0" err="1" smtClean="0"/>
                        <a:t>juta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130.659,00 (</a:t>
                      </a:r>
                      <a:r>
                        <a:rPr lang="en-US" dirty="0" err="1" smtClean="0"/>
                        <a:t>juta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111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PENDAPATAN PER KAPITA ATAS DASAR HARGA KONSTAN</a:t>
                      </a:r>
                      <a:r>
                        <a:rPr lang="en-US" baseline="0" dirty="0" smtClean="0"/>
                        <a:t> (ADHK)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2.123.385,40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2.196.051,15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2.317.501,71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Rp</a:t>
                      </a:r>
                      <a:r>
                        <a:rPr lang="en-US" dirty="0" smtClean="0"/>
                        <a:t>. 2.382.765,83</a:t>
                      </a:r>
                      <a:endParaRPr lang="en-US" dirty="0"/>
                    </a:p>
                  </a:txBody>
                  <a:tcPr/>
                </a:tc>
              </a:tr>
              <a:tr h="111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PERTUMBUHAN</a:t>
                      </a:r>
                      <a:r>
                        <a:rPr lang="en-US" baseline="0" dirty="0" smtClean="0"/>
                        <a:t> EKONOMI </a:t>
                      </a:r>
                      <a:r>
                        <a:rPr lang="en-US" dirty="0" smtClean="0"/>
                        <a:t>ATAS DASAR HARGA KONSTAN</a:t>
                      </a:r>
                      <a:r>
                        <a:rPr lang="en-US" baseline="0" dirty="0" smtClean="0"/>
                        <a:t> (ADHK)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4,41 %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4,16 %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3,10 %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3,33 %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HARAPAN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2192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Kegiatan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KKN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diharapkan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dapat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: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000" baseline="0" dirty="0" err="1" smtClean="0">
                <a:latin typeface="Agency FB" pitchFamily="34" charset="0"/>
                <a:ea typeface="BatangChe" pitchFamily="49" charset="-127"/>
                <a:cs typeface="+mj-cs"/>
              </a:rPr>
              <a:t>Memberikan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/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meningkatkan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keterampilan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ibu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rumah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tangga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untuk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dapat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melakukan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kegiatan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produktif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yang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dapat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menambah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/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meningkatkan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kesejahteraan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keluarga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;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Meningkatkan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akses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modal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bagi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pelaku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usaha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mikro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dan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kecil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(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rumah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tangga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BatangChe" pitchFamily="49" charset="-127"/>
                <a:cs typeface="+mj-cs"/>
              </a:rPr>
              <a:t>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000" baseline="0" dirty="0" err="1" smtClean="0">
                <a:latin typeface="Agency FB" pitchFamily="34" charset="0"/>
                <a:ea typeface="BatangChe" pitchFamily="49" charset="-127"/>
                <a:cs typeface="+mj-cs"/>
              </a:rPr>
              <a:t>Meningkatkan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akses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pasar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bagi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pelaku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usaha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mikro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dan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kecil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(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rumah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tangga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)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Membantu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program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kerja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Kecamatan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Bandongan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Tahun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2014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dalam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kegiatan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pendataan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warga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buta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huruf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di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wilayah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Kecamatan</a:t>
            </a:r>
            <a:r>
              <a:rPr lang="en-US" sz="3000" dirty="0" smtClean="0">
                <a:latin typeface="Agency FB" pitchFamily="34" charset="0"/>
                <a:ea typeface="BatangChe" pitchFamily="49" charset="-127"/>
                <a:cs typeface="+mj-cs"/>
              </a:rPr>
              <a:t> </a:t>
            </a:r>
            <a:r>
              <a:rPr lang="en-US" sz="3000" dirty="0" err="1" smtClean="0">
                <a:latin typeface="Agency FB" pitchFamily="34" charset="0"/>
                <a:ea typeface="BatangChe" pitchFamily="49" charset="-127"/>
                <a:cs typeface="+mj-cs"/>
              </a:rPr>
              <a:t>Bandongan</a:t>
            </a:r>
            <a:endParaRPr lang="en-US" sz="3000" dirty="0" smtClean="0">
              <a:latin typeface="Agency FB" pitchFamily="34" charset="0"/>
              <a:ea typeface="BatangChe" pitchFamily="49" charset="-127"/>
              <a:cs typeface="+mj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Che" pitchFamily="49" charset="-127"/>
              <a:ea typeface="BatangChe" pitchFamily="49" charset="-127"/>
              <a:cs typeface="+mj-cs"/>
            </a:endParaRPr>
          </a:p>
        </p:txBody>
      </p:sp>
      <p:pic>
        <p:nvPicPr>
          <p:cNvPr id="8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67204">
            <a:off x="749477" y="3919457"/>
            <a:ext cx="1647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752600"/>
            <a:ext cx="1647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2786422" y="-48879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6019800" y="30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467600" y="28956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" name="Picture 2" descr="gunung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77840">
            <a:off x="3392488" y="808037"/>
            <a:ext cx="245268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4488" y="4865687"/>
            <a:ext cx="83820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SEKIAN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TERIMA KASIH</a:t>
            </a:r>
            <a:endParaRPr lang="id-ID" sz="3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ng-1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400" y="2159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3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620000" y="4114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6096000" cy="547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28600"/>
                <a:gridCol w="4495800"/>
              </a:tblGrid>
              <a:tr h="385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MULYATNO, </a:t>
                      </a:r>
                      <a:r>
                        <a:rPr lang="en-US" sz="1600" dirty="0" err="1" smtClean="0"/>
                        <a:t>S.Sos</a:t>
                      </a:r>
                      <a:endParaRPr lang="en-US" sz="1600" dirty="0"/>
                    </a:p>
                  </a:txBody>
                  <a:tcPr/>
                </a:tc>
              </a:tr>
              <a:tr h="385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TTL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MAGELANG, 2</a:t>
                      </a:r>
                      <a:r>
                        <a:rPr lang="en-US" sz="1600" baseline="0" dirty="0" smtClean="0"/>
                        <a:t> MEI 1962</a:t>
                      </a:r>
                      <a:endParaRPr lang="en-US" sz="1600" dirty="0"/>
                    </a:p>
                  </a:txBody>
                  <a:tcPr/>
                </a:tc>
              </a:tr>
              <a:tr h="385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ALAMAT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DESA TEMBELANG</a:t>
                      </a:r>
                      <a:r>
                        <a:rPr lang="en-US" sz="1600" baseline="0" dirty="0" smtClean="0"/>
                        <a:t>, KECAMATAN CANDIMULYO, KABUPATEN MAGELANG</a:t>
                      </a:r>
                      <a:endParaRPr lang="en-US" sz="1600" dirty="0"/>
                    </a:p>
                  </a:txBody>
                  <a:tcPr/>
                </a:tc>
              </a:tr>
              <a:tr h="4442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JABATAN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CAMAT BANDONGAN</a:t>
                      </a:r>
                      <a:endParaRPr lang="en-US" sz="1600" dirty="0"/>
                    </a:p>
                  </a:txBody>
                  <a:tcPr/>
                </a:tc>
              </a:tr>
              <a:tr h="24254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RIWAYAT PEKERJAAN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Staf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Kecamatan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Dukun</a:t>
                      </a:r>
                      <a:r>
                        <a:rPr lang="en-US" sz="1600" dirty="0" smtClean="0"/>
                        <a:t> (1986-1989)</a:t>
                      </a:r>
                    </a:p>
                    <a:p>
                      <a:r>
                        <a:rPr lang="en-US" sz="1600" dirty="0" err="1" smtClean="0"/>
                        <a:t>Kaur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Administrasi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Dukun</a:t>
                      </a:r>
                      <a:r>
                        <a:rPr lang="en-US" sz="1600" dirty="0" smtClean="0"/>
                        <a:t> (1989-1992)</a:t>
                      </a:r>
                    </a:p>
                    <a:p>
                      <a:r>
                        <a:rPr lang="en-US" sz="1600" dirty="0" err="1" smtClean="0"/>
                        <a:t>Mantri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Polisi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Pamong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Praja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Kecamatan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Bandongan</a:t>
                      </a:r>
                      <a:r>
                        <a:rPr lang="en-US" sz="1600" dirty="0" smtClean="0"/>
                        <a:t> (1992-1997)</a:t>
                      </a:r>
                    </a:p>
                    <a:p>
                      <a:r>
                        <a:rPr lang="en-US" sz="1600" dirty="0" err="1" smtClean="0"/>
                        <a:t>Kasi</a:t>
                      </a:r>
                      <a:r>
                        <a:rPr lang="en-US" sz="1600" dirty="0" smtClean="0"/>
                        <a:t> Tata </a:t>
                      </a:r>
                      <a:r>
                        <a:rPr lang="en-US" sz="1600" dirty="0" err="1" smtClean="0"/>
                        <a:t>Pemerintahan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Candimulyo</a:t>
                      </a:r>
                      <a:r>
                        <a:rPr lang="en-US" sz="1600" dirty="0" smtClean="0"/>
                        <a:t> (1997-2000)</a:t>
                      </a:r>
                    </a:p>
                    <a:p>
                      <a:r>
                        <a:rPr lang="en-US" sz="1600" dirty="0" err="1" smtClean="0"/>
                        <a:t>Kasi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Pemerintahan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Pembangunan </a:t>
                      </a:r>
                      <a:r>
                        <a:rPr lang="en-US" sz="1600" dirty="0" err="1" smtClean="0"/>
                        <a:t>Kec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Candimulyo</a:t>
                      </a:r>
                      <a:r>
                        <a:rPr lang="en-US" sz="1600" dirty="0" smtClean="0"/>
                        <a:t> (2000-2004)</a:t>
                      </a:r>
                    </a:p>
                    <a:p>
                      <a:r>
                        <a:rPr lang="en-US" sz="1600" dirty="0" err="1" smtClean="0"/>
                        <a:t>Sekretaris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Kecamatan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Candimulyo</a:t>
                      </a:r>
                      <a:r>
                        <a:rPr lang="en-US" sz="1600" dirty="0" smtClean="0"/>
                        <a:t> (2004-2010)</a:t>
                      </a:r>
                    </a:p>
                    <a:p>
                      <a:r>
                        <a:rPr lang="en-US" sz="1600" dirty="0" err="1" smtClean="0"/>
                        <a:t>Sekretaris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Kecamatan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Mertoyudan</a:t>
                      </a:r>
                      <a:r>
                        <a:rPr lang="en-US" sz="1600" baseline="0" dirty="0" smtClean="0"/>
                        <a:t> (2010-2012)</a:t>
                      </a:r>
                    </a:p>
                    <a:p>
                      <a:r>
                        <a:rPr lang="en-US" sz="1600" baseline="0" dirty="0" err="1" smtClean="0"/>
                        <a:t>Camat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Windusari</a:t>
                      </a:r>
                      <a:r>
                        <a:rPr lang="en-US" sz="1600" baseline="0" dirty="0" smtClean="0"/>
                        <a:t> (2012-2013)</a:t>
                      </a:r>
                    </a:p>
                    <a:p>
                      <a:r>
                        <a:rPr lang="en-US" sz="1600" baseline="0" dirty="0" err="1" smtClean="0"/>
                        <a:t>Camat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Bandongan</a:t>
                      </a:r>
                      <a:r>
                        <a:rPr lang="en-US" sz="1600" baseline="0" dirty="0" smtClean="0"/>
                        <a:t> (2013 – </a:t>
                      </a:r>
                      <a:r>
                        <a:rPr lang="en-US" sz="1600" baseline="0" dirty="0" err="1" smtClean="0"/>
                        <a:t>sekarang</a:t>
                      </a:r>
                      <a:r>
                        <a:rPr lang="en-US" sz="1600" baseline="0" dirty="0" smtClean="0"/>
                        <a:t>) </a:t>
                      </a:r>
                      <a:endParaRPr lang="en-US" sz="1600" dirty="0"/>
                    </a:p>
                  </a:txBody>
                  <a:tcPr/>
                </a:tc>
              </a:tr>
              <a:tr h="6650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PENDIDIKAN</a:t>
                      </a:r>
                      <a:r>
                        <a:rPr lang="en-US" sz="1400" baseline="0" dirty="0" smtClean="0"/>
                        <a:t> PENJENJANGAN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Diklatpim</a:t>
                      </a:r>
                      <a:r>
                        <a:rPr lang="en-US" sz="1600" dirty="0" smtClean="0"/>
                        <a:t> IV (1996)</a:t>
                      </a:r>
                    </a:p>
                    <a:p>
                      <a:r>
                        <a:rPr lang="en-US" sz="1600" dirty="0" err="1" smtClean="0"/>
                        <a:t>Diklatpim</a:t>
                      </a:r>
                      <a:r>
                        <a:rPr lang="en-US" sz="1600" baseline="0" dirty="0" smtClean="0"/>
                        <a:t> III (2012)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 descr="D:\pt2014_04_03_21_23_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371600"/>
            <a:ext cx="264522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KANTOR KECAMATAN BANDONGAN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" name="Picture 4" descr="14032012(00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971800"/>
            <a:ext cx="4470406" cy="335280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800" dirty="0" err="1" smtClean="0">
                <a:latin typeface="Gill Sans MT Condensed" pitchFamily="34" charset="0"/>
              </a:rPr>
              <a:t>Jalan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Kyai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Arof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Nomor</a:t>
            </a:r>
            <a:r>
              <a:rPr lang="en-US" sz="2800" dirty="0" smtClean="0">
                <a:latin typeface="Gill Sans MT Condensed" pitchFamily="34" charset="0"/>
              </a:rPr>
              <a:t> 02 </a:t>
            </a:r>
          </a:p>
          <a:p>
            <a:pPr algn="r">
              <a:buNone/>
            </a:pPr>
            <a:r>
              <a:rPr lang="en-US" sz="2800" dirty="0" err="1" smtClean="0">
                <a:latin typeface="Gill Sans MT Condensed" pitchFamily="34" charset="0"/>
              </a:rPr>
              <a:t>Bandongan</a:t>
            </a:r>
            <a:r>
              <a:rPr lang="en-US" sz="2800" dirty="0" smtClean="0">
                <a:latin typeface="Gill Sans MT Condensed" pitchFamily="34" charset="0"/>
              </a:rPr>
              <a:t> 56151</a:t>
            </a:r>
          </a:p>
          <a:p>
            <a:pPr algn="r"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 algn="r"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 algn="r"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 algn="r"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>
              <a:buNone/>
            </a:pPr>
            <a:endParaRPr lang="en-US" sz="2500" dirty="0" smtClean="0">
              <a:latin typeface="Harlow Solid Italic" pitchFamily="82" charset="0"/>
            </a:endParaRPr>
          </a:p>
          <a:p>
            <a:pPr>
              <a:buNone/>
            </a:pPr>
            <a:r>
              <a:rPr lang="en-US" sz="2800" dirty="0" err="1" smtClean="0">
                <a:latin typeface="Gill Sans MT Condensed" pitchFamily="34" charset="0"/>
              </a:rPr>
              <a:t>Telepon</a:t>
            </a:r>
            <a:r>
              <a:rPr lang="en-US" sz="2800" dirty="0" smtClean="0">
                <a:latin typeface="Gill Sans MT Condensed" pitchFamily="34" charset="0"/>
              </a:rPr>
              <a:t> :</a:t>
            </a:r>
          </a:p>
          <a:p>
            <a:pPr>
              <a:buNone/>
            </a:pPr>
            <a:r>
              <a:rPr lang="en-US" sz="2800" dirty="0" smtClean="0">
                <a:latin typeface="Gill Sans MT Condensed" pitchFamily="34" charset="0"/>
              </a:rPr>
              <a:t>(0293) 368261</a:t>
            </a:r>
          </a:p>
          <a:p>
            <a:pPr>
              <a:buNone/>
            </a:pPr>
            <a:endParaRPr lang="en-US" sz="2800" dirty="0" smtClean="0">
              <a:latin typeface="Gill Sans MT Condensed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Gill Sans MT Condensed" pitchFamily="34" charset="0"/>
              </a:rPr>
              <a:t>Alamat</a:t>
            </a:r>
            <a:r>
              <a:rPr lang="en-US" sz="2800" dirty="0" smtClean="0">
                <a:latin typeface="Gill Sans MT Condensed" pitchFamily="34" charset="0"/>
              </a:rPr>
              <a:t> email :</a:t>
            </a:r>
          </a:p>
          <a:p>
            <a:pPr>
              <a:buNone/>
            </a:pPr>
            <a:r>
              <a:rPr lang="en-US" sz="2800" dirty="0" smtClean="0">
                <a:latin typeface="Gill Sans MT Condensed" pitchFamily="34" charset="0"/>
              </a:rPr>
              <a:t>kecamatanbandongan@yahoo.com</a:t>
            </a:r>
            <a:endParaRPr lang="en-US" sz="2800" dirty="0">
              <a:latin typeface="Gill Sans MT Condensed" pitchFamily="34" charset="0"/>
            </a:endParaRPr>
          </a:p>
        </p:txBody>
      </p:sp>
      <p:pic>
        <p:nvPicPr>
          <p:cNvPr id="8" name="Content Placeholder 3" descr="14032012(00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447801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GEOGRAFIS BANDONGAN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E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3657600" cy="4838995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0" y="1397000"/>
          <a:ext cx="3657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</a:tblGrid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KEADAAN GEOGRAFIS</a:t>
                      </a:r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dirty="0" err="1" smtClean="0"/>
                        <a:t>Luas</a:t>
                      </a:r>
                      <a:r>
                        <a:rPr lang="en-US" dirty="0" smtClean="0"/>
                        <a:t> : 45.79 Km2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 err="1" smtClean="0"/>
                        <a:t>Ketinggian</a:t>
                      </a:r>
                      <a:r>
                        <a:rPr lang="en-US" baseline="0" dirty="0" smtClean="0"/>
                        <a:t> : 300 – 700 m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permukaan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laut</a:t>
                      </a:r>
                      <a:r>
                        <a:rPr lang="en-US" baseline="0" dirty="0" smtClean="0"/>
                        <a:t> (DPL)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b="1" baseline="0" dirty="0" smtClean="0"/>
                        <a:t>BATAS WILAYAH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baseline="0" dirty="0" err="1" smtClean="0"/>
                        <a:t>Sebelah</a:t>
                      </a:r>
                      <a:r>
                        <a:rPr lang="en-US" baseline="0" dirty="0" smtClean="0"/>
                        <a:t> Utara     : </a:t>
                      </a:r>
                      <a:r>
                        <a:rPr lang="en-US" baseline="0" dirty="0" err="1" smtClean="0"/>
                        <a:t>Kec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Windusari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err="1" smtClean="0"/>
                        <a:t>Sebelah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Timur</a:t>
                      </a:r>
                      <a:r>
                        <a:rPr lang="en-US" baseline="0" dirty="0" smtClean="0"/>
                        <a:t>    : Kota </a:t>
                      </a:r>
                      <a:r>
                        <a:rPr lang="en-US" baseline="0" dirty="0" err="1" smtClean="0"/>
                        <a:t>Magelang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err="1" smtClean="0"/>
                        <a:t>Sebelah</a:t>
                      </a:r>
                      <a:r>
                        <a:rPr lang="en-US" baseline="0" dirty="0" smtClean="0"/>
                        <a:t> Selatan : </a:t>
                      </a:r>
                      <a:r>
                        <a:rPr lang="en-US" baseline="0" dirty="0" err="1" smtClean="0"/>
                        <a:t>Kec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Tempuran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err="1" smtClean="0"/>
                        <a:t>Sebelah</a:t>
                      </a:r>
                      <a:r>
                        <a:rPr lang="en-US" baseline="0" dirty="0" smtClean="0"/>
                        <a:t> Barat     : </a:t>
                      </a:r>
                      <a:r>
                        <a:rPr lang="en-US" baseline="0" dirty="0" err="1" smtClean="0"/>
                        <a:t>Kec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Kaliangkirik</a:t>
                      </a:r>
                      <a:endParaRPr lang="en-US" baseline="0" dirty="0" smtClean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b="1" baseline="0" dirty="0" smtClean="0"/>
                        <a:t>TOPOGRAFI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1 </a:t>
                      </a:r>
                      <a:r>
                        <a:rPr lang="en-US" baseline="0" dirty="0" err="1" smtClean="0"/>
                        <a:t>desa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berada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dekat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kawasan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hutan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yaitu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Gandusari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2 </a:t>
                      </a:r>
                      <a:r>
                        <a:rPr lang="en-US" baseline="0" dirty="0" err="1" smtClean="0"/>
                        <a:t>desa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berada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daerah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lereng</a:t>
                      </a:r>
                      <a:endParaRPr lang="en-US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baseline="0" dirty="0" smtClean="0"/>
                        <a:t>12 </a:t>
                      </a:r>
                      <a:r>
                        <a:rPr lang="en-US" baseline="0" dirty="0" err="1" smtClean="0"/>
                        <a:t>desa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merupakan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hamparan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Wilayah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administrasi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5" y="2133600"/>
            <a:ext cx="2028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png-1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AutoShape 66"/>
          <p:cNvSpPr>
            <a:spLocks noChangeArrowheads="1"/>
          </p:cNvSpPr>
          <p:nvPr/>
        </p:nvSpPr>
        <p:spPr bwMode="auto">
          <a:xfrm>
            <a:off x="8610600" y="2286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5" name="Group 4"/>
          <p:cNvGraphicFramePr>
            <a:graphicFrameLocks noGrp="1"/>
          </p:cNvGraphicFramePr>
          <p:nvPr>
            <p:ph/>
          </p:nvPr>
        </p:nvGraphicFramePr>
        <p:xfrm>
          <a:off x="457200" y="2666997"/>
          <a:ext cx="6096000" cy="3505200"/>
        </p:xfrm>
        <a:graphic>
          <a:graphicData uri="http://schemas.openxmlformats.org/drawingml/2006/table">
            <a:tbl>
              <a:tblPr/>
              <a:tblGrid>
                <a:gridCol w="1905000"/>
                <a:gridCol w="1143000"/>
                <a:gridCol w="1828800"/>
                <a:gridCol w="1219200"/>
              </a:tblGrid>
              <a:tr h="437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DUSUN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DESA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DUSUN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Kedungsari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Tonoboyo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Sukosari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Kebonagung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Salamkanci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Ngepanrejo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Banyuwangi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Kalegen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Trasan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Sidorejo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Bandongan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Gandusari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Sukodadi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Rejosari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1752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14 </a:t>
            </a:r>
            <a:r>
              <a:rPr lang="en-US" sz="2800" dirty="0" err="1" smtClean="0"/>
              <a:t>desa</a:t>
            </a:r>
            <a:r>
              <a:rPr lang="en-US" sz="2800" dirty="0" smtClean="0"/>
              <a:t>, 130 </a:t>
            </a:r>
            <a:r>
              <a:rPr lang="en-US" sz="2800" dirty="0" err="1" smtClean="0"/>
              <a:t>dusun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Demografi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png-18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2159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3352800"/>
            <a:ext cx="202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8" descr="92"/>
          <p:cNvPicPr>
            <a:picLocks noChangeAspect="1" noChangeArrowheads="1"/>
          </p:cNvPicPr>
          <p:nvPr/>
        </p:nvPicPr>
        <p:blipFill>
          <a:blip r:embed="rId5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57912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7315200" y="4495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457200" y="1524000"/>
            <a:ext cx="7391400" cy="1676400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838201" y="3048000"/>
          <a:ext cx="6096000" cy="3276600"/>
        </p:xfrm>
        <a:graphic>
          <a:graphicData uri="http://schemas.openxmlformats.org/presentationml/2006/ole">
            <p:oleObj spid="_x0000_s1028" name="Chart" r:id="rId6" imgW="7772349" imgH="4114800" progId="MSGraph.Chart.8">
              <p:embed followColorScheme="full"/>
            </p:oleObj>
          </a:graphicData>
        </a:graphic>
      </p:graphicFrame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1524000" y="1828800"/>
            <a:ext cx="3962400" cy="388937"/>
            <a:chOff x="624" y="144"/>
            <a:chExt cx="2471" cy="581"/>
          </a:xfrm>
        </p:grpSpPr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624" y="144"/>
              <a:ext cx="98" cy="573"/>
            </a:xfrm>
            <a:custGeom>
              <a:avLst/>
              <a:gdLst>
                <a:gd name="T0" fmla="*/ 431 w 432"/>
                <a:gd name="T1" fmla="*/ 0 h 2525"/>
                <a:gd name="T2" fmla="*/ 431 w 432"/>
                <a:gd name="T3" fmla="*/ 1686 h 2525"/>
                <a:gd name="T4" fmla="*/ 429 w 432"/>
                <a:gd name="T5" fmla="*/ 1858 h 2525"/>
                <a:gd name="T6" fmla="*/ 429 w 432"/>
                <a:gd name="T7" fmla="*/ 1998 h 2525"/>
                <a:gd name="T8" fmla="*/ 429 w 432"/>
                <a:gd name="T9" fmla="*/ 2105 h 2525"/>
                <a:gd name="T10" fmla="*/ 429 w 432"/>
                <a:gd name="T11" fmla="*/ 2175 h 2525"/>
                <a:gd name="T12" fmla="*/ 424 w 432"/>
                <a:gd name="T13" fmla="*/ 2223 h 2525"/>
                <a:gd name="T14" fmla="*/ 417 w 432"/>
                <a:gd name="T15" fmla="*/ 2282 h 2525"/>
                <a:gd name="T16" fmla="*/ 407 w 432"/>
                <a:gd name="T17" fmla="*/ 2325 h 2525"/>
                <a:gd name="T18" fmla="*/ 393 w 432"/>
                <a:gd name="T19" fmla="*/ 2368 h 2525"/>
                <a:gd name="T20" fmla="*/ 374 w 432"/>
                <a:gd name="T21" fmla="*/ 2411 h 2525"/>
                <a:gd name="T22" fmla="*/ 355 w 432"/>
                <a:gd name="T23" fmla="*/ 2444 h 2525"/>
                <a:gd name="T24" fmla="*/ 334 w 432"/>
                <a:gd name="T25" fmla="*/ 2470 h 2525"/>
                <a:gd name="T26" fmla="*/ 310 w 432"/>
                <a:gd name="T27" fmla="*/ 2492 h 2525"/>
                <a:gd name="T28" fmla="*/ 279 w 432"/>
                <a:gd name="T29" fmla="*/ 2508 h 2525"/>
                <a:gd name="T30" fmla="*/ 243 w 432"/>
                <a:gd name="T31" fmla="*/ 2519 h 2525"/>
                <a:gd name="T32" fmla="*/ 203 w 432"/>
                <a:gd name="T33" fmla="*/ 2524 h 2525"/>
                <a:gd name="T34" fmla="*/ 158 w 432"/>
                <a:gd name="T35" fmla="*/ 2524 h 2525"/>
                <a:gd name="T36" fmla="*/ 0 w 432"/>
                <a:gd name="T37" fmla="*/ 2524 h 2525"/>
                <a:gd name="T38" fmla="*/ 0 w 432"/>
                <a:gd name="T39" fmla="*/ 2084 h 2525"/>
                <a:gd name="T40" fmla="*/ 12 w 432"/>
                <a:gd name="T41" fmla="*/ 2084 h 2525"/>
                <a:gd name="T42" fmla="*/ 24 w 432"/>
                <a:gd name="T43" fmla="*/ 2084 h 2525"/>
                <a:gd name="T44" fmla="*/ 33 w 432"/>
                <a:gd name="T45" fmla="*/ 2084 h 2525"/>
                <a:gd name="T46" fmla="*/ 40 w 432"/>
                <a:gd name="T47" fmla="*/ 2089 h 2525"/>
                <a:gd name="T48" fmla="*/ 55 w 432"/>
                <a:gd name="T49" fmla="*/ 2084 h 2525"/>
                <a:gd name="T50" fmla="*/ 69 w 432"/>
                <a:gd name="T51" fmla="*/ 2078 h 2525"/>
                <a:gd name="T52" fmla="*/ 83 w 432"/>
                <a:gd name="T53" fmla="*/ 2073 h 2525"/>
                <a:gd name="T54" fmla="*/ 95 w 432"/>
                <a:gd name="T55" fmla="*/ 2057 h 2525"/>
                <a:gd name="T56" fmla="*/ 102 w 432"/>
                <a:gd name="T57" fmla="*/ 2041 h 2525"/>
                <a:gd name="T58" fmla="*/ 109 w 432"/>
                <a:gd name="T59" fmla="*/ 2019 h 2525"/>
                <a:gd name="T60" fmla="*/ 112 w 432"/>
                <a:gd name="T61" fmla="*/ 1992 h 2525"/>
                <a:gd name="T62" fmla="*/ 116 w 432"/>
                <a:gd name="T63" fmla="*/ 1971 h 2525"/>
                <a:gd name="T64" fmla="*/ 116 w 432"/>
                <a:gd name="T65" fmla="*/ 1939 h 2525"/>
                <a:gd name="T66" fmla="*/ 116 w 432"/>
                <a:gd name="T67" fmla="*/ 1896 h 2525"/>
                <a:gd name="T68" fmla="*/ 116 w 432"/>
                <a:gd name="T69" fmla="*/ 1842 h 2525"/>
                <a:gd name="T70" fmla="*/ 119 w 432"/>
                <a:gd name="T71" fmla="*/ 1778 h 2525"/>
                <a:gd name="T72" fmla="*/ 119 w 432"/>
                <a:gd name="T73" fmla="*/ 0 h 2525"/>
                <a:gd name="T74" fmla="*/ 431 w 432"/>
                <a:gd name="T75" fmla="*/ 0 h 25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2" h="2525">
                  <a:moveTo>
                    <a:pt x="431" y="0"/>
                  </a:moveTo>
                  <a:lnTo>
                    <a:pt x="431" y="1686"/>
                  </a:lnTo>
                  <a:lnTo>
                    <a:pt x="429" y="1858"/>
                  </a:lnTo>
                  <a:lnTo>
                    <a:pt x="429" y="1998"/>
                  </a:lnTo>
                  <a:lnTo>
                    <a:pt x="429" y="2105"/>
                  </a:lnTo>
                  <a:lnTo>
                    <a:pt x="429" y="2175"/>
                  </a:lnTo>
                  <a:lnTo>
                    <a:pt x="424" y="2223"/>
                  </a:lnTo>
                  <a:lnTo>
                    <a:pt x="417" y="2282"/>
                  </a:lnTo>
                  <a:lnTo>
                    <a:pt x="407" y="2325"/>
                  </a:lnTo>
                  <a:lnTo>
                    <a:pt x="393" y="2368"/>
                  </a:lnTo>
                  <a:lnTo>
                    <a:pt x="374" y="2411"/>
                  </a:lnTo>
                  <a:lnTo>
                    <a:pt x="355" y="2444"/>
                  </a:lnTo>
                  <a:lnTo>
                    <a:pt x="334" y="2470"/>
                  </a:lnTo>
                  <a:lnTo>
                    <a:pt x="310" y="2492"/>
                  </a:lnTo>
                  <a:lnTo>
                    <a:pt x="279" y="2508"/>
                  </a:lnTo>
                  <a:lnTo>
                    <a:pt x="243" y="2519"/>
                  </a:lnTo>
                  <a:lnTo>
                    <a:pt x="203" y="2524"/>
                  </a:lnTo>
                  <a:lnTo>
                    <a:pt x="158" y="2524"/>
                  </a:lnTo>
                  <a:lnTo>
                    <a:pt x="0" y="2524"/>
                  </a:lnTo>
                  <a:lnTo>
                    <a:pt x="0" y="2084"/>
                  </a:lnTo>
                  <a:lnTo>
                    <a:pt x="12" y="2084"/>
                  </a:lnTo>
                  <a:lnTo>
                    <a:pt x="24" y="2084"/>
                  </a:lnTo>
                  <a:lnTo>
                    <a:pt x="33" y="2084"/>
                  </a:lnTo>
                  <a:lnTo>
                    <a:pt x="40" y="2089"/>
                  </a:lnTo>
                  <a:lnTo>
                    <a:pt x="55" y="2084"/>
                  </a:lnTo>
                  <a:lnTo>
                    <a:pt x="69" y="2078"/>
                  </a:lnTo>
                  <a:lnTo>
                    <a:pt x="83" y="2073"/>
                  </a:lnTo>
                  <a:lnTo>
                    <a:pt x="95" y="2057"/>
                  </a:lnTo>
                  <a:lnTo>
                    <a:pt x="102" y="2041"/>
                  </a:lnTo>
                  <a:lnTo>
                    <a:pt x="109" y="2019"/>
                  </a:lnTo>
                  <a:lnTo>
                    <a:pt x="112" y="1992"/>
                  </a:lnTo>
                  <a:lnTo>
                    <a:pt x="116" y="1971"/>
                  </a:lnTo>
                  <a:lnTo>
                    <a:pt x="116" y="1939"/>
                  </a:lnTo>
                  <a:lnTo>
                    <a:pt x="116" y="1896"/>
                  </a:lnTo>
                  <a:lnTo>
                    <a:pt x="116" y="1842"/>
                  </a:lnTo>
                  <a:lnTo>
                    <a:pt x="119" y="1778"/>
                  </a:lnTo>
                  <a:lnTo>
                    <a:pt x="119" y="0"/>
                  </a:lnTo>
                  <a:lnTo>
                    <a:pt x="431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749" y="247"/>
              <a:ext cx="156" cy="478"/>
            </a:xfrm>
            <a:custGeom>
              <a:avLst/>
              <a:gdLst>
                <a:gd name="T0" fmla="*/ 687 w 688"/>
                <a:gd name="T1" fmla="*/ 0 h 2107"/>
                <a:gd name="T2" fmla="*/ 687 w 688"/>
                <a:gd name="T3" fmla="*/ 2068 h 2107"/>
                <a:gd name="T4" fmla="*/ 381 w 688"/>
                <a:gd name="T5" fmla="*/ 2068 h 2107"/>
                <a:gd name="T6" fmla="*/ 386 w 688"/>
                <a:gd name="T7" fmla="*/ 1896 h 2107"/>
                <a:gd name="T8" fmla="*/ 370 w 688"/>
                <a:gd name="T9" fmla="*/ 1945 h 2107"/>
                <a:gd name="T10" fmla="*/ 353 w 688"/>
                <a:gd name="T11" fmla="*/ 1988 h 2107"/>
                <a:gd name="T12" fmla="*/ 332 w 688"/>
                <a:gd name="T13" fmla="*/ 2025 h 2107"/>
                <a:gd name="T14" fmla="*/ 312 w 688"/>
                <a:gd name="T15" fmla="*/ 2057 h 2107"/>
                <a:gd name="T16" fmla="*/ 286 w 688"/>
                <a:gd name="T17" fmla="*/ 2074 h 2107"/>
                <a:gd name="T18" fmla="*/ 263 w 688"/>
                <a:gd name="T19" fmla="*/ 2090 h 2107"/>
                <a:gd name="T20" fmla="*/ 234 w 688"/>
                <a:gd name="T21" fmla="*/ 2100 h 2107"/>
                <a:gd name="T22" fmla="*/ 208 w 688"/>
                <a:gd name="T23" fmla="*/ 2106 h 2107"/>
                <a:gd name="T24" fmla="*/ 172 w 688"/>
                <a:gd name="T25" fmla="*/ 2100 h 2107"/>
                <a:gd name="T26" fmla="*/ 143 w 688"/>
                <a:gd name="T27" fmla="*/ 2090 h 2107"/>
                <a:gd name="T28" fmla="*/ 117 w 688"/>
                <a:gd name="T29" fmla="*/ 2074 h 2107"/>
                <a:gd name="T30" fmla="*/ 95 w 688"/>
                <a:gd name="T31" fmla="*/ 2057 h 2107"/>
                <a:gd name="T32" fmla="*/ 74 w 688"/>
                <a:gd name="T33" fmla="*/ 2025 h 2107"/>
                <a:gd name="T34" fmla="*/ 55 w 688"/>
                <a:gd name="T35" fmla="*/ 1993 h 2107"/>
                <a:gd name="T36" fmla="*/ 40 w 688"/>
                <a:gd name="T37" fmla="*/ 1961 h 2107"/>
                <a:gd name="T38" fmla="*/ 31 w 688"/>
                <a:gd name="T39" fmla="*/ 1918 h 2107"/>
                <a:gd name="T40" fmla="*/ 19 w 688"/>
                <a:gd name="T41" fmla="*/ 1880 h 2107"/>
                <a:gd name="T42" fmla="*/ 10 w 688"/>
                <a:gd name="T43" fmla="*/ 1837 h 2107"/>
                <a:gd name="T44" fmla="*/ 5 w 688"/>
                <a:gd name="T45" fmla="*/ 1794 h 2107"/>
                <a:gd name="T46" fmla="*/ 5 w 688"/>
                <a:gd name="T47" fmla="*/ 1751 h 2107"/>
                <a:gd name="T48" fmla="*/ 0 w 688"/>
                <a:gd name="T49" fmla="*/ 1692 h 2107"/>
                <a:gd name="T50" fmla="*/ 0 w 688"/>
                <a:gd name="T51" fmla="*/ 1617 h 2107"/>
                <a:gd name="T52" fmla="*/ 0 w 688"/>
                <a:gd name="T53" fmla="*/ 1515 h 2107"/>
                <a:gd name="T54" fmla="*/ 0 w 688"/>
                <a:gd name="T55" fmla="*/ 1397 h 2107"/>
                <a:gd name="T56" fmla="*/ 0 w 688"/>
                <a:gd name="T57" fmla="*/ 0 h 2107"/>
                <a:gd name="T58" fmla="*/ 301 w 688"/>
                <a:gd name="T59" fmla="*/ 0 h 2107"/>
                <a:gd name="T60" fmla="*/ 301 w 688"/>
                <a:gd name="T61" fmla="*/ 1413 h 2107"/>
                <a:gd name="T62" fmla="*/ 301 w 688"/>
                <a:gd name="T63" fmla="*/ 1520 h 2107"/>
                <a:gd name="T64" fmla="*/ 301 w 688"/>
                <a:gd name="T65" fmla="*/ 1606 h 2107"/>
                <a:gd name="T66" fmla="*/ 301 w 688"/>
                <a:gd name="T67" fmla="*/ 1665 h 2107"/>
                <a:gd name="T68" fmla="*/ 305 w 688"/>
                <a:gd name="T69" fmla="*/ 1698 h 2107"/>
                <a:gd name="T70" fmla="*/ 308 w 688"/>
                <a:gd name="T71" fmla="*/ 1714 h 2107"/>
                <a:gd name="T72" fmla="*/ 315 w 688"/>
                <a:gd name="T73" fmla="*/ 1730 h 2107"/>
                <a:gd name="T74" fmla="*/ 327 w 688"/>
                <a:gd name="T75" fmla="*/ 1741 h 2107"/>
                <a:gd name="T76" fmla="*/ 341 w 688"/>
                <a:gd name="T77" fmla="*/ 1746 h 2107"/>
                <a:gd name="T78" fmla="*/ 355 w 688"/>
                <a:gd name="T79" fmla="*/ 1741 h 2107"/>
                <a:gd name="T80" fmla="*/ 365 w 688"/>
                <a:gd name="T81" fmla="*/ 1730 h 2107"/>
                <a:gd name="T82" fmla="*/ 374 w 688"/>
                <a:gd name="T83" fmla="*/ 1714 h 2107"/>
                <a:gd name="T84" fmla="*/ 381 w 688"/>
                <a:gd name="T85" fmla="*/ 1698 h 2107"/>
                <a:gd name="T86" fmla="*/ 381 w 688"/>
                <a:gd name="T87" fmla="*/ 1660 h 2107"/>
                <a:gd name="T88" fmla="*/ 384 w 688"/>
                <a:gd name="T89" fmla="*/ 1596 h 2107"/>
                <a:gd name="T90" fmla="*/ 384 w 688"/>
                <a:gd name="T91" fmla="*/ 1510 h 2107"/>
                <a:gd name="T92" fmla="*/ 386 w 688"/>
                <a:gd name="T93" fmla="*/ 1391 h 2107"/>
                <a:gd name="T94" fmla="*/ 386 w 688"/>
                <a:gd name="T95" fmla="*/ 0 h 2107"/>
                <a:gd name="T96" fmla="*/ 687 w 688"/>
                <a:gd name="T97" fmla="*/ 0 h 2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8" h="2107">
                  <a:moveTo>
                    <a:pt x="687" y="0"/>
                  </a:moveTo>
                  <a:lnTo>
                    <a:pt x="687" y="2068"/>
                  </a:lnTo>
                  <a:lnTo>
                    <a:pt x="381" y="2068"/>
                  </a:lnTo>
                  <a:lnTo>
                    <a:pt x="386" y="1896"/>
                  </a:lnTo>
                  <a:lnTo>
                    <a:pt x="370" y="1945"/>
                  </a:lnTo>
                  <a:lnTo>
                    <a:pt x="353" y="1988"/>
                  </a:lnTo>
                  <a:lnTo>
                    <a:pt x="332" y="2025"/>
                  </a:lnTo>
                  <a:lnTo>
                    <a:pt x="312" y="2057"/>
                  </a:lnTo>
                  <a:lnTo>
                    <a:pt x="286" y="2074"/>
                  </a:lnTo>
                  <a:lnTo>
                    <a:pt x="263" y="2090"/>
                  </a:lnTo>
                  <a:lnTo>
                    <a:pt x="234" y="2100"/>
                  </a:lnTo>
                  <a:lnTo>
                    <a:pt x="208" y="2106"/>
                  </a:lnTo>
                  <a:lnTo>
                    <a:pt x="172" y="2100"/>
                  </a:lnTo>
                  <a:lnTo>
                    <a:pt x="143" y="2090"/>
                  </a:lnTo>
                  <a:lnTo>
                    <a:pt x="117" y="2074"/>
                  </a:lnTo>
                  <a:lnTo>
                    <a:pt x="95" y="2057"/>
                  </a:lnTo>
                  <a:lnTo>
                    <a:pt x="74" y="2025"/>
                  </a:lnTo>
                  <a:lnTo>
                    <a:pt x="55" y="1993"/>
                  </a:lnTo>
                  <a:lnTo>
                    <a:pt x="40" y="1961"/>
                  </a:lnTo>
                  <a:lnTo>
                    <a:pt x="31" y="1918"/>
                  </a:lnTo>
                  <a:lnTo>
                    <a:pt x="19" y="1880"/>
                  </a:lnTo>
                  <a:lnTo>
                    <a:pt x="10" y="1837"/>
                  </a:lnTo>
                  <a:lnTo>
                    <a:pt x="5" y="1794"/>
                  </a:lnTo>
                  <a:lnTo>
                    <a:pt x="5" y="1751"/>
                  </a:lnTo>
                  <a:lnTo>
                    <a:pt x="0" y="1692"/>
                  </a:lnTo>
                  <a:lnTo>
                    <a:pt x="0" y="1617"/>
                  </a:lnTo>
                  <a:lnTo>
                    <a:pt x="0" y="1515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301" y="1413"/>
                  </a:lnTo>
                  <a:lnTo>
                    <a:pt x="301" y="1520"/>
                  </a:lnTo>
                  <a:lnTo>
                    <a:pt x="301" y="1606"/>
                  </a:lnTo>
                  <a:lnTo>
                    <a:pt x="301" y="1665"/>
                  </a:lnTo>
                  <a:lnTo>
                    <a:pt x="305" y="1698"/>
                  </a:lnTo>
                  <a:lnTo>
                    <a:pt x="308" y="1714"/>
                  </a:lnTo>
                  <a:lnTo>
                    <a:pt x="315" y="1730"/>
                  </a:lnTo>
                  <a:lnTo>
                    <a:pt x="327" y="1741"/>
                  </a:lnTo>
                  <a:lnTo>
                    <a:pt x="341" y="1746"/>
                  </a:lnTo>
                  <a:lnTo>
                    <a:pt x="355" y="1741"/>
                  </a:lnTo>
                  <a:lnTo>
                    <a:pt x="365" y="1730"/>
                  </a:lnTo>
                  <a:lnTo>
                    <a:pt x="374" y="1714"/>
                  </a:lnTo>
                  <a:lnTo>
                    <a:pt x="381" y="1698"/>
                  </a:lnTo>
                  <a:lnTo>
                    <a:pt x="381" y="1660"/>
                  </a:lnTo>
                  <a:lnTo>
                    <a:pt x="384" y="1596"/>
                  </a:lnTo>
                  <a:lnTo>
                    <a:pt x="384" y="1510"/>
                  </a:lnTo>
                  <a:lnTo>
                    <a:pt x="386" y="1391"/>
                  </a:lnTo>
                  <a:lnTo>
                    <a:pt x="386" y="0"/>
                  </a:lnTo>
                  <a:lnTo>
                    <a:pt x="687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928" y="238"/>
              <a:ext cx="241" cy="479"/>
            </a:xfrm>
            <a:custGeom>
              <a:avLst/>
              <a:gdLst>
                <a:gd name="T0" fmla="*/ 291 w 1067"/>
                <a:gd name="T1" fmla="*/ 236 h 2111"/>
                <a:gd name="T2" fmla="*/ 329 w 1067"/>
                <a:gd name="T3" fmla="*/ 128 h 2111"/>
                <a:gd name="T4" fmla="*/ 372 w 1067"/>
                <a:gd name="T5" fmla="*/ 59 h 2111"/>
                <a:gd name="T6" fmla="*/ 424 w 1067"/>
                <a:gd name="T7" fmla="*/ 16 h 2111"/>
                <a:gd name="T8" fmla="*/ 484 w 1067"/>
                <a:gd name="T9" fmla="*/ 0 h 2111"/>
                <a:gd name="T10" fmla="*/ 589 w 1067"/>
                <a:gd name="T11" fmla="*/ 59 h 2111"/>
                <a:gd name="T12" fmla="*/ 672 w 1067"/>
                <a:gd name="T13" fmla="*/ 236 h 2111"/>
                <a:gd name="T14" fmla="*/ 710 w 1067"/>
                <a:gd name="T15" fmla="*/ 128 h 2111"/>
                <a:gd name="T16" fmla="*/ 758 w 1067"/>
                <a:gd name="T17" fmla="*/ 59 h 2111"/>
                <a:gd name="T18" fmla="*/ 805 w 1067"/>
                <a:gd name="T19" fmla="*/ 16 h 2111"/>
                <a:gd name="T20" fmla="*/ 864 w 1067"/>
                <a:gd name="T21" fmla="*/ 0 h 2111"/>
                <a:gd name="T22" fmla="*/ 930 w 1067"/>
                <a:gd name="T23" fmla="*/ 21 h 2111"/>
                <a:gd name="T24" fmla="*/ 987 w 1067"/>
                <a:gd name="T25" fmla="*/ 80 h 2111"/>
                <a:gd name="T26" fmla="*/ 1028 w 1067"/>
                <a:gd name="T27" fmla="*/ 166 h 2111"/>
                <a:gd name="T28" fmla="*/ 1051 w 1067"/>
                <a:gd name="T29" fmla="*/ 273 h 2111"/>
                <a:gd name="T30" fmla="*/ 1061 w 1067"/>
                <a:gd name="T31" fmla="*/ 418 h 2111"/>
                <a:gd name="T32" fmla="*/ 1066 w 1067"/>
                <a:gd name="T33" fmla="*/ 644 h 2111"/>
                <a:gd name="T34" fmla="*/ 775 w 1067"/>
                <a:gd name="T35" fmla="*/ 2110 h 2111"/>
                <a:gd name="T36" fmla="*/ 772 w 1067"/>
                <a:gd name="T37" fmla="*/ 633 h 2111"/>
                <a:gd name="T38" fmla="*/ 767 w 1067"/>
                <a:gd name="T39" fmla="*/ 472 h 2111"/>
                <a:gd name="T40" fmla="*/ 758 w 1067"/>
                <a:gd name="T41" fmla="*/ 402 h 2111"/>
                <a:gd name="T42" fmla="*/ 739 w 1067"/>
                <a:gd name="T43" fmla="*/ 365 h 2111"/>
                <a:gd name="T44" fmla="*/ 710 w 1067"/>
                <a:gd name="T45" fmla="*/ 365 h 2111"/>
                <a:gd name="T46" fmla="*/ 691 w 1067"/>
                <a:gd name="T47" fmla="*/ 402 h 2111"/>
                <a:gd name="T48" fmla="*/ 682 w 1067"/>
                <a:gd name="T49" fmla="*/ 472 h 2111"/>
                <a:gd name="T50" fmla="*/ 679 w 1067"/>
                <a:gd name="T51" fmla="*/ 633 h 2111"/>
                <a:gd name="T52" fmla="*/ 679 w 1067"/>
                <a:gd name="T53" fmla="*/ 2110 h 2111"/>
                <a:gd name="T54" fmla="*/ 388 w 1067"/>
                <a:gd name="T55" fmla="*/ 794 h 2111"/>
                <a:gd name="T56" fmla="*/ 384 w 1067"/>
                <a:gd name="T57" fmla="*/ 547 h 2111"/>
                <a:gd name="T58" fmla="*/ 381 w 1067"/>
                <a:gd name="T59" fmla="*/ 435 h 2111"/>
                <a:gd name="T60" fmla="*/ 365 w 1067"/>
                <a:gd name="T61" fmla="*/ 381 h 2111"/>
                <a:gd name="T62" fmla="*/ 343 w 1067"/>
                <a:gd name="T63" fmla="*/ 365 h 2111"/>
                <a:gd name="T64" fmla="*/ 322 w 1067"/>
                <a:gd name="T65" fmla="*/ 370 h 2111"/>
                <a:gd name="T66" fmla="*/ 310 w 1067"/>
                <a:gd name="T67" fmla="*/ 397 h 2111"/>
                <a:gd name="T68" fmla="*/ 296 w 1067"/>
                <a:gd name="T69" fmla="*/ 435 h 2111"/>
                <a:gd name="T70" fmla="*/ 291 w 1067"/>
                <a:gd name="T71" fmla="*/ 472 h 2111"/>
                <a:gd name="T72" fmla="*/ 291 w 1067"/>
                <a:gd name="T73" fmla="*/ 547 h 2111"/>
                <a:gd name="T74" fmla="*/ 291 w 1067"/>
                <a:gd name="T75" fmla="*/ 676 h 2111"/>
                <a:gd name="T76" fmla="*/ 0 w 1067"/>
                <a:gd name="T77" fmla="*/ 2110 h 2111"/>
                <a:gd name="T78" fmla="*/ 298 w 1067"/>
                <a:gd name="T79" fmla="*/ 42 h 2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67" h="2111">
                  <a:moveTo>
                    <a:pt x="298" y="42"/>
                  </a:moveTo>
                  <a:lnTo>
                    <a:pt x="291" y="236"/>
                  </a:lnTo>
                  <a:lnTo>
                    <a:pt x="308" y="182"/>
                  </a:lnTo>
                  <a:lnTo>
                    <a:pt x="329" y="128"/>
                  </a:lnTo>
                  <a:lnTo>
                    <a:pt x="350" y="91"/>
                  </a:lnTo>
                  <a:lnTo>
                    <a:pt x="372" y="59"/>
                  </a:lnTo>
                  <a:lnTo>
                    <a:pt x="396" y="32"/>
                  </a:lnTo>
                  <a:lnTo>
                    <a:pt x="424" y="16"/>
                  </a:lnTo>
                  <a:lnTo>
                    <a:pt x="453" y="0"/>
                  </a:lnTo>
                  <a:lnTo>
                    <a:pt x="484" y="0"/>
                  </a:lnTo>
                  <a:lnTo>
                    <a:pt x="539" y="16"/>
                  </a:lnTo>
                  <a:lnTo>
                    <a:pt x="589" y="59"/>
                  </a:lnTo>
                  <a:lnTo>
                    <a:pt x="632" y="134"/>
                  </a:lnTo>
                  <a:lnTo>
                    <a:pt x="672" y="236"/>
                  </a:lnTo>
                  <a:lnTo>
                    <a:pt x="689" y="182"/>
                  </a:lnTo>
                  <a:lnTo>
                    <a:pt x="710" y="128"/>
                  </a:lnTo>
                  <a:lnTo>
                    <a:pt x="732" y="91"/>
                  </a:lnTo>
                  <a:lnTo>
                    <a:pt x="758" y="59"/>
                  </a:lnTo>
                  <a:lnTo>
                    <a:pt x="779" y="32"/>
                  </a:lnTo>
                  <a:lnTo>
                    <a:pt x="805" y="16"/>
                  </a:lnTo>
                  <a:lnTo>
                    <a:pt x="835" y="0"/>
                  </a:lnTo>
                  <a:lnTo>
                    <a:pt x="864" y="0"/>
                  </a:lnTo>
                  <a:lnTo>
                    <a:pt x="897" y="5"/>
                  </a:lnTo>
                  <a:lnTo>
                    <a:pt x="930" y="21"/>
                  </a:lnTo>
                  <a:lnTo>
                    <a:pt x="959" y="48"/>
                  </a:lnTo>
                  <a:lnTo>
                    <a:pt x="987" y="80"/>
                  </a:lnTo>
                  <a:lnTo>
                    <a:pt x="1009" y="123"/>
                  </a:lnTo>
                  <a:lnTo>
                    <a:pt x="1028" y="166"/>
                  </a:lnTo>
                  <a:lnTo>
                    <a:pt x="1042" y="214"/>
                  </a:lnTo>
                  <a:lnTo>
                    <a:pt x="1051" y="273"/>
                  </a:lnTo>
                  <a:lnTo>
                    <a:pt x="1056" y="338"/>
                  </a:lnTo>
                  <a:lnTo>
                    <a:pt x="1061" y="418"/>
                  </a:lnTo>
                  <a:lnTo>
                    <a:pt x="1063" y="520"/>
                  </a:lnTo>
                  <a:lnTo>
                    <a:pt x="1066" y="644"/>
                  </a:lnTo>
                  <a:lnTo>
                    <a:pt x="1066" y="2110"/>
                  </a:lnTo>
                  <a:lnTo>
                    <a:pt x="775" y="2110"/>
                  </a:lnTo>
                  <a:lnTo>
                    <a:pt x="775" y="757"/>
                  </a:lnTo>
                  <a:lnTo>
                    <a:pt x="772" y="633"/>
                  </a:lnTo>
                  <a:lnTo>
                    <a:pt x="772" y="542"/>
                  </a:lnTo>
                  <a:lnTo>
                    <a:pt x="767" y="472"/>
                  </a:lnTo>
                  <a:lnTo>
                    <a:pt x="765" y="435"/>
                  </a:lnTo>
                  <a:lnTo>
                    <a:pt x="758" y="402"/>
                  </a:lnTo>
                  <a:lnTo>
                    <a:pt x="751" y="381"/>
                  </a:lnTo>
                  <a:lnTo>
                    <a:pt x="739" y="365"/>
                  </a:lnTo>
                  <a:lnTo>
                    <a:pt x="727" y="365"/>
                  </a:lnTo>
                  <a:lnTo>
                    <a:pt x="710" y="365"/>
                  </a:lnTo>
                  <a:lnTo>
                    <a:pt x="701" y="381"/>
                  </a:lnTo>
                  <a:lnTo>
                    <a:pt x="691" y="402"/>
                  </a:lnTo>
                  <a:lnTo>
                    <a:pt x="687" y="435"/>
                  </a:lnTo>
                  <a:lnTo>
                    <a:pt x="682" y="472"/>
                  </a:lnTo>
                  <a:lnTo>
                    <a:pt x="679" y="542"/>
                  </a:lnTo>
                  <a:lnTo>
                    <a:pt x="679" y="633"/>
                  </a:lnTo>
                  <a:lnTo>
                    <a:pt x="679" y="757"/>
                  </a:lnTo>
                  <a:lnTo>
                    <a:pt x="679" y="2110"/>
                  </a:lnTo>
                  <a:lnTo>
                    <a:pt x="388" y="2110"/>
                  </a:lnTo>
                  <a:lnTo>
                    <a:pt x="388" y="794"/>
                  </a:lnTo>
                  <a:lnTo>
                    <a:pt x="386" y="655"/>
                  </a:lnTo>
                  <a:lnTo>
                    <a:pt x="384" y="547"/>
                  </a:lnTo>
                  <a:lnTo>
                    <a:pt x="381" y="472"/>
                  </a:lnTo>
                  <a:lnTo>
                    <a:pt x="381" y="435"/>
                  </a:lnTo>
                  <a:lnTo>
                    <a:pt x="374" y="402"/>
                  </a:lnTo>
                  <a:lnTo>
                    <a:pt x="365" y="381"/>
                  </a:lnTo>
                  <a:lnTo>
                    <a:pt x="355" y="365"/>
                  </a:lnTo>
                  <a:lnTo>
                    <a:pt x="343" y="365"/>
                  </a:lnTo>
                  <a:lnTo>
                    <a:pt x="331" y="365"/>
                  </a:lnTo>
                  <a:lnTo>
                    <a:pt x="322" y="370"/>
                  </a:lnTo>
                  <a:lnTo>
                    <a:pt x="315" y="381"/>
                  </a:lnTo>
                  <a:lnTo>
                    <a:pt x="310" y="397"/>
                  </a:lnTo>
                  <a:lnTo>
                    <a:pt x="301" y="413"/>
                  </a:lnTo>
                  <a:lnTo>
                    <a:pt x="296" y="435"/>
                  </a:lnTo>
                  <a:lnTo>
                    <a:pt x="291" y="451"/>
                  </a:lnTo>
                  <a:lnTo>
                    <a:pt x="291" y="472"/>
                  </a:lnTo>
                  <a:lnTo>
                    <a:pt x="291" y="504"/>
                  </a:lnTo>
                  <a:lnTo>
                    <a:pt x="291" y="547"/>
                  </a:lnTo>
                  <a:lnTo>
                    <a:pt x="291" y="601"/>
                  </a:lnTo>
                  <a:lnTo>
                    <a:pt x="291" y="676"/>
                  </a:lnTo>
                  <a:lnTo>
                    <a:pt x="291" y="2110"/>
                  </a:lnTo>
                  <a:lnTo>
                    <a:pt x="0" y="2110"/>
                  </a:lnTo>
                  <a:lnTo>
                    <a:pt x="0" y="42"/>
                  </a:lnTo>
                  <a:lnTo>
                    <a:pt x="298" y="42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1196" y="144"/>
              <a:ext cx="71" cy="573"/>
            </a:xfrm>
            <a:custGeom>
              <a:avLst/>
              <a:gdLst>
                <a:gd name="T0" fmla="*/ 310 w 311"/>
                <a:gd name="T1" fmla="*/ 0 h 2525"/>
                <a:gd name="T2" fmla="*/ 310 w 311"/>
                <a:gd name="T3" fmla="*/ 2524 h 2525"/>
                <a:gd name="T4" fmla="*/ 0 w 311"/>
                <a:gd name="T5" fmla="*/ 2524 h 2525"/>
                <a:gd name="T6" fmla="*/ 0 w 311"/>
                <a:gd name="T7" fmla="*/ 0 h 2525"/>
                <a:gd name="T8" fmla="*/ 310 w 311"/>
                <a:gd name="T9" fmla="*/ 0 h 2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2525">
                  <a:moveTo>
                    <a:pt x="310" y="0"/>
                  </a:moveTo>
                  <a:lnTo>
                    <a:pt x="310" y="2524"/>
                  </a:lnTo>
                  <a:lnTo>
                    <a:pt x="0" y="2524"/>
                  </a:lnTo>
                  <a:lnTo>
                    <a:pt x="0" y="0"/>
                  </a:lnTo>
                  <a:lnTo>
                    <a:pt x="310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1283" y="238"/>
              <a:ext cx="153" cy="487"/>
            </a:xfrm>
            <a:custGeom>
              <a:avLst/>
              <a:gdLst>
                <a:gd name="T0" fmla="*/ 344 w 676"/>
                <a:gd name="T1" fmla="*/ 1170 h 2149"/>
                <a:gd name="T2" fmla="*/ 301 w 676"/>
                <a:gd name="T3" fmla="*/ 1267 h 2149"/>
                <a:gd name="T4" fmla="*/ 287 w 676"/>
                <a:gd name="T5" fmla="*/ 1353 h 2149"/>
                <a:gd name="T6" fmla="*/ 282 w 676"/>
                <a:gd name="T7" fmla="*/ 1466 h 2149"/>
                <a:gd name="T8" fmla="*/ 282 w 676"/>
                <a:gd name="T9" fmla="*/ 1605 h 2149"/>
                <a:gd name="T10" fmla="*/ 287 w 676"/>
                <a:gd name="T11" fmla="*/ 1713 h 2149"/>
                <a:gd name="T12" fmla="*/ 296 w 676"/>
                <a:gd name="T13" fmla="*/ 1756 h 2149"/>
                <a:gd name="T14" fmla="*/ 315 w 676"/>
                <a:gd name="T15" fmla="*/ 1783 h 2149"/>
                <a:gd name="T16" fmla="*/ 341 w 676"/>
                <a:gd name="T17" fmla="*/ 1783 h 2149"/>
                <a:gd name="T18" fmla="*/ 360 w 676"/>
                <a:gd name="T19" fmla="*/ 1761 h 2149"/>
                <a:gd name="T20" fmla="*/ 370 w 676"/>
                <a:gd name="T21" fmla="*/ 1713 h 2149"/>
                <a:gd name="T22" fmla="*/ 375 w 676"/>
                <a:gd name="T23" fmla="*/ 1621 h 2149"/>
                <a:gd name="T24" fmla="*/ 377 w 676"/>
                <a:gd name="T25" fmla="*/ 1122 h 2149"/>
                <a:gd name="T26" fmla="*/ 0 w 676"/>
                <a:gd name="T27" fmla="*/ 843 h 2149"/>
                <a:gd name="T28" fmla="*/ 0 w 676"/>
                <a:gd name="T29" fmla="*/ 585 h 2149"/>
                <a:gd name="T30" fmla="*/ 15 w 676"/>
                <a:gd name="T31" fmla="*/ 397 h 2149"/>
                <a:gd name="T32" fmla="*/ 41 w 676"/>
                <a:gd name="T33" fmla="*/ 268 h 2149"/>
                <a:gd name="T34" fmla="*/ 96 w 676"/>
                <a:gd name="T35" fmla="*/ 155 h 2149"/>
                <a:gd name="T36" fmla="*/ 175 w 676"/>
                <a:gd name="T37" fmla="*/ 59 h 2149"/>
                <a:gd name="T38" fmla="*/ 277 w 676"/>
                <a:gd name="T39" fmla="*/ 5 h 2149"/>
                <a:gd name="T40" fmla="*/ 408 w 676"/>
                <a:gd name="T41" fmla="*/ 5 h 2149"/>
                <a:gd name="T42" fmla="*/ 523 w 676"/>
                <a:gd name="T43" fmla="*/ 64 h 2149"/>
                <a:gd name="T44" fmla="*/ 602 w 676"/>
                <a:gd name="T45" fmla="*/ 177 h 2149"/>
                <a:gd name="T46" fmla="*/ 647 w 676"/>
                <a:gd name="T47" fmla="*/ 311 h 2149"/>
                <a:gd name="T48" fmla="*/ 666 w 676"/>
                <a:gd name="T49" fmla="*/ 499 h 2149"/>
                <a:gd name="T50" fmla="*/ 673 w 676"/>
                <a:gd name="T51" fmla="*/ 837 h 2149"/>
                <a:gd name="T52" fmla="*/ 675 w 676"/>
                <a:gd name="T53" fmla="*/ 2110 h 2149"/>
                <a:gd name="T54" fmla="*/ 384 w 676"/>
                <a:gd name="T55" fmla="*/ 1928 h 2149"/>
                <a:gd name="T56" fmla="*/ 353 w 676"/>
                <a:gd name="T57" fmla="*/ 2024 h 2149"/>
                <a:gd name="T58" fmla="*/ 315 w 676"/>
                <a:gd name="T59" fmla="*/ 2094 h 2149"/>
                <a:gd name="T60" fmla="*/ 265 w 676"/>
                <a:gd name="T61" fmla="*/ 2132 h 2149"/>
                <a:gd name="T62" fmla="*/ 211 w 676"/>
                <a:gd name="T63" fmla="*/ 2148 h 2149"/>
                <a:gd name="T64" fmla="*/ 135 w 676"/>
                <a:gd name="T65" fmla="*/ 2121 h 2149"/>
                <a:gd name="T66" fmla="*/ 67 w 676"/>
                <a:gd name="T67" fmla="*/ 2051 h 2149"/>
                <a:gd name="T68" fmla="*/ 15 w 676"/>
                <a:gd name="T69" fmla="*/ 1906 h 2149"/>
                <a:gd name="T70" fmla="*/ 0 w 676"/>
                <a:gd name="T71" fmla="*/ 1648 h 2149"/>
                <a:gd name="T72" fmla="*/ 0 w 676"/>
                <a:gd name="T73" fmla="*/ 1369 h 2149"/>
                <a:gd name="T74" fmla="*/ 17 w 676"/>
                <a:gd name="T75" fmla="*/ 1208 h 2149"/>
                <a:gd name="T76" fmla="*/ 58 w 676"/>
                <a:gd name="T77" fmla="*/ 1111 h 2149"/>
                <a:gd name="T78" fmla="*/ 144 w 676"/>
                <a:gd name="T79" fmla="*/ 1015 h 2149"/>
                <a:gd name="T80" fmla="*/ 270 w 676"/>
                <a:gd name="T81" fmla="*/ 907 h 2149"/>
                <a:gd name="T82" fmla="*/ 351 w 676"/>
                <a:gd name="T83" fmla="*/ 827 h 2149"/>
                <a:gd name="T84" fmla="*/ 370 w 676"/>
                <a:gd name="T85" fmla="*/ 773 h 2149"/>
                <a:gd name="T86" fmla="*/ 375 w 676"/>
                <a:gd name="T87" fmla="*/ 687 h 2149"/>
                <a:gd name="T88" fmla="*/ 375 w 676"/>
                <a:gd name="T89" fmla="*/ 553 h 2149"/>
                <a:gd name="T90" fmla="*/ 368 w 676"/>
                <a:gd name="T91" fmla="*/ 445 h 2149"/>
                <a:gd name="T92" fmla="*/ 356 w 676"/>
                <a:gd name="T93" fmla="*/ 392 h 2149"/>
                <a:gd name="T94" fmla="*/ 339 w 676"/>
                <a:gd name="T95" fmla="*/ 365 h 2149"/>
                <a:gd name="T96" fmla="*/ 311 w 676"/>
                <a:gd name="T97" fmla="*/ 365 h 2149"/>
                <a:gd name="T98" fmla="*/ 294 w 676"/>
                <a:gd name="T99" fmla="*/ 386 h 2149"/>
                <a:gd name="T100" fmla="*/ 284 w 676"/>
                <a:gd name="T101" fmla="*/ 440 h 2149"/>
                <a:gd name="T102" fmla="*/ 282 w 676"/>
                <a:gd name="T103" fmla="*/ 542 h 2149"/>
                <a:gd name="T104" fmla="*/ 282 w 676"/>
                <a:gd name="T105" fmla="*/ 843 h 21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6" h="2149">
                  <a:moveTo>
                    <a:pt x="377" y="1122"/>
                  </a:moveTo>
                  <a:lnTo>
                    <a:pt x="344" y="1170"/>
                  </a:lnTo>
                  <a:lnTo>
                    <a:pt x="318" y="1224"/>
                  </a:lnTo>
                  <a:lnTo>
                    <a:pt x="301" y="1267"/>
                  </a:lnTo>
                  <a:lnTo>
                    <a:pt x="294" y="1315"/>
                  </a:lnTo>
                  <a:lnTo>
                    <a:pt x="287" y="1353"/>
                  </a:lnTo>
                  <a:lnTo>
                    <a:pt x="284" y="1401"/>
                  </a:lnTo>
                  <a:lnTo>
                    <a:pt x="282" y="1466"/>
                  </a:lnTo>
                  <a:lnTo>
                    <a:pt x="282" y="1530"/>
                  </a:lnTo>
                  <a:lnTo>
                    <a:pt x="282" y="1605"/>
                  </a:lnTo>
                  <a:lnTo>
                    <a:pt x="282" y="1664"/>
                  </a:lnTo>
                  <a:lnTo>
                    <a:pt x="287" y="1713"/>
                  </a:lnTo>
                  <a:lnTo>
                    <a:pt x="292" y="1740"/>
                  </a:lnTo>
                  <a:lnTo>
                    <a:pt x="296" y="1756"/>
                  </a:lnTo>
                  <a:lnTo>
                    <a:pt x="306" y="1772"/>
                  </a:lnTo>
                  <a:lnTo>
                    <a:pt x="315" y="1783"/>
                  </a:lnTo>
                  <a:lnTo>
                    <a:pt x="330" y="1788"/>
                  </a:lnTo>
                  <a:lnTo>
                    <a:pt x="341" y="1783"/>
                  </a:lnTo>
                  <a:lnTo>
                    <a:pt x="351" y="1772"/>
                  </a:lnTo>
                  <a:lnTo>
                    <a:pt x="360" y="1761"/>
                  </a:lnTo>
                  <a:lnTo>
                    <a:pt x="368" y="1745"/>
                  </a:lnTo>
                  <a:lnTo>
                    <a:pt x="370" y="1713"/>
                  </a:lnTo>
                  <a:lnTo>
                    <a:pt x="372" y="1675"/>
                  </a:lnTo>
                  <a:lnTo>
                    <a:pt x="375" y="1621"/>
                  </a:lnTo>
                  <a:lnTo>
                    <a:pt x="377" y="1557"/>
                  </a:lnTo>
                  <a:lnTo>
                    <a:pt x="377" y="1122"/>
                  </a:lnTo>
                  <a:close/>
                  <a:moveTo>
                    <a:pt x="282" y="843"/>
                  </a:moveTo>
                  <a:lnTo>
                    <a:pt x="0" y="843"/>
                  </a:lnTo>
                  <a:lnTo>
                    <a:pt x="0" y="698"/>
                  </a:lnTo>
                  <a:lnTo>
                    <a:pt x="0" y="585"/>
                  </a:lnTo>
                  <a:lnTo>
                    <a:pt x="5" y="488"/>
                  </a:lnTo>
                  <a:lnTo>
                    <a:pt x="15" y="397"/>
                  </a:lnTo>
                  <a:lnTo>
                    <a:pt x="27" y="327"/>
                  </a:lnTo>
                  <a:lnTo>
                    <a:pt x="41" y="268"/>
                  </a:lnTo>
                  <a:lnTo>
                    <a:pt x="65" y="204"/>
                  </a:lnTo>
                  <a:lnTo>
                    <a:pt x="96" y="155"/>
                  </a:lnTo>
                  <a:lnTo>
                    <a:pt x="135" y="107"/>
                  </a:lnTo>
                  <a:lnTo>
                    <a:pt x="175" y="59"/>
                  </a:lnTo>
                  <a:lnTo>
                    <a:pt x="223" y="26"/>
                  </a:lnTo>
                  <a:lnTo>
                    <a:pt x="277" y="5"/>
                  </a:lnTo>
                  <a:lnTo>
                    <a:pt x="339" y="0"/>
                  </a:lnTo>
                  <a:lnTo>
                    <a:pt x="408" y="5"/>
                  </a:lnTo>
                  <a:lnTo>
                    <a:pt x="471" y="26"/>
                  </a:lnTo>
                  <a:lnTo>
                    <a:pt x="523" y="64"/>
                  </a:lnTo>
                  <a:lnTo>
                    <a:pt x="568" y="118"/>
                  </a:lnTo>
                  <a:lnTo>
                    <a:pt x="602" y="177"/>
                  </a:lnTo>
                  <a:lnTo>
                    <a:pt x="628" y="241"/>
                  </a:lnTo>
                  <a:lnTo>
                    <a:pt x="647" y="311"/>
                  </a:lnTo>
                  <a:lnTo>
                    <a:pt x="661" y="392"/>
                  </a:lnTo>
                  <a:lnTo>
                    <a:pt x="666" y="499"/>
                  </a:lnTo>
                  <a:lnTo>
                    <a:pt x="671" y="644"/>
                  </a:lnTo>
                  <a:lnTo>
                    <a:pt x="673" y="837"/>
                  </a:lnTo>
                  <a:lnTo>
                    <a:pt x="675" y="1074"/>
                  </a:lnTo>
                  <a:lnTo>
                    <a:pt x="675" y="2110"/>
                  </a:lnTo>
                  <a:lnTo>
                    <a:pt x="384" y="2110"/>
                  </a:lnTo>
                  <a:lnTo>
                    <a:pt x="384" y="1928"/>
                  </a:lnTo>
                  <a:lnTo>
                    <a:pt x="370" y="1976"/>
                  </a:lnTo>
                  <a:lnTo>
                    <a:pt x="353" y="2024"/>
                  </a:lnTo>
                  <a:lnTo>
                    <a:pt x="334" y="2062"/>
                  </a:lnTo>
                  <a:lnTo>
                    <a:pt x="315" y="2094"/>
                  </a:lnTo>
                  <a:lnTo>
                    <a:pt x="289" y="2110"/>
                  </a:lnTo>
                  <a:lnTo>
                    <a:pt x="265" y="2132"/>
                  </a:lnTo>
                  <a:lnTo>
                    <a:pt x="237" y="2142"/>
                  </a:lnTo>
                  <a:lnTo>
                    <a:pt x="211" y="2148"/>
                  </a:lnTo>
                  <a:lnTo>
                    <a:pt x="170" y="2137"/>
                  </a:lnTo>
                  <a:lnTo>
                    <a:pt x="135" y="2121"/>
                  </a:lnTo>
                  <a:lnTo>
                    <a:pt x="98" y="2094"/>
                  </a:lnTo>
                  <a:lnTo>
                    <a:pt x="67" y="2051"/>
                  </a:lnTo>
                  <a:lnTo>
                    <a:pt x="36" y="1992"/>
                  </a:lnTo>
                  <a:lnTo>
                    <a:pt x="15" y="1906"/>
                  </a:lnTo>
                  <a:lnTo>
                    <a:pt x="3" y="1793"/>
                  </a:lnTo>
                  <a:lnTo>
                    <a:pt x="0" y="1648"/>
                  </a:lnTo>
                  <a:lnTo>
                    <a:pt x="0" y="1476"/>
                  </a:lnTo>
                  <a:lnTo>
                    <a:pt x="0" y="1369"/>
                  </a:lnTo>
                  <a:lnTo>
                    <a:pt x="8" y="1278"/>
                  </a:lnTo>
                  <a:lnTo>
                    <a:pt x="17" y="1208"/>
                  </a:lnTo>
                  <a:lnTo>
                    <a:pt x="34" y="1160"/>
                  </a:lnTo>
                  <a:lnTo>
                    <a:pt x="58" y="1111"/>
                  </a:lnTo>
                  <a:lnTo>
                    <a:pt x="93" y="1068"/>
                  </a:lnTo>
                  <a:lnTo>
                    <a:pt x="144" y="1015"/>
                  </a:lnTo>
                  <a:lnTo>
                    <a:pt x="206" y="961"/>
                  </a:lnTo>
                  <a:lnTo>
                    <a:pt x="270" y="907"/>
                  </a:lnTo>
                  <a:lnTo>
                    <a:pt x="318" y="859"/>
                  </a:lnTo>
                  <a:lnTo>
                    <a:pt x="351" y="827"/>
                  </a:lnTo>
                  <a:lnTo>
                    <a:pt x="368" y="800"/>
                  </a:lnTo>
                  <a:lnTo>
                    <a:pt x="370" y="773"/>
                  </a:lnTo>
                  <a:lnTo>
                    <a:pt x="372" y="735"/>
                  </a:lnTo>
                  <a:lnTo>
                    <a:pt x="375" y="687"/>
                  </a:lnTo>
                  <a:lnTo>
                    <a:pt x="377" y="628"/>
                  </a:lnTo>
                  <a:lnTo>
                    <a:pt x="375" y="553"/>
                  </a:lnTo>
                  <a:lnTo>
                    <a:pt x="372" y="494"/>
                  </a:lnTo>
                  <a:lnTo>
                    <a:pt x="368" y="445"/>
                  </a:lnTo>
                  <a:lnTo>
                    <a:pt x="363" y="418"/>
                  </a:lnTo>
                  <a:lnTo>
                    <a:pt x="356" y="392"/>
                  </a:lnTo>
                  <a:lnTo>
                    <a:pt x="349" y="375"/>
                  </a:lnTo>
                  <a:lnTo>
                    <a:pt x="339" y="365"/>
                  </a:lnTo>
                  <a:lnTo>
                    <a:pt x="327" y="365"/>
                  </a:lnTo>
                  <a:lnTo>
                    <a:pt x="311" y="365"/>
                  </a:lnTo>
                  <a:lnTo>
                    <a:pt x="301" y="370"/>
                  </a:lnTo>
                  <a:lnTo>
                    <a:pt x="294" y="386"/>
                  </a:lnTo>
                  <a:lnTo>
                    <a:pt x="289" y="408"/>
                  </a:lnTo>
                  <a:lnTo>
                    <a:pt x="284" y="440"/>
                  </a:lnTo>
                  <a:lnTo>
                    <a:pt x="282" y="483"/>
                  </a:lnTo>
                  <a:lnTo>
                    <a:pt x="282" y="542"/>
                  </a:lnTo>
                  <a:lnTo>
                    <a:pt x="282" y="623"/>
                  </a:lnTo>
                  <a:lnTo>
                    <a:pt x="282" y="843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1458" y="144"/>
              <a:ext cx="157" cy="573"/>
            </a:xfrm>
            <a:custGeom>
              <a:avLst/>
              <a:gdLst>
                <a:gd name="T0" fmla="*/ 301 w 693"/>
                <a:gd name="T1" fmla="*/ 0 h 2525"/>
                <a:gd name="T2" fmla="*/ 301 w 693"/>
                <a:gd name="T3" fmla="*/ 569 h 2525"/>
                <a:gd name="T4" fmla="*/ 318 w 693"/>
                <a:gd name="T5" fmla="*/ 532 h 2525"/>
                <a:gd name="T6" fmla="*/ 339 w 693"/>
                <a:gd name="T7" fmla="*/ 499 h 2525"/>
                <a:gd name="T8" fmla="*/ 360 w 693"/>
                <a:gd name="T9" fmla="*/ 473 h 2525"/>
                <a:gd name="T10" fmla="*/ 382 w 693"/>
                <a:gd name="T11" fmla="*/ 456 h 2525"/>
                <a:gd name="T12" fmla="*/ 403 w 693"/>
                <a:gd name="T13" fmla="*/ 435 h 2525"/>
                <a:gd name="T14" fmla="*/ 427 w 693"/>
                <a:gd name="T15" fmla="*/ 424 h 2525"/>
                <a:gd name="T16" fmla="*/ 453 w 693"/>
                <a:gd name="T17" fmla="*/ 414 h 2525"/>
                <a:gd name="T18" fmla="*/ 479 w 693"/>
                <a:gd name="T19" fmla="*/ 414 h 2525"/>
                <a:gd name="T20" fmla="*/ 516 w 693"/>
                <a:gd name="T21" fmla="*/ 419 h 2525"/>
                <a:gd name="T22" fmla="*/ 552 w 693"/>
                <a:gd name="T23" fmla="*/ 435 h 2525"/>
                <a:gd name="T24" fmla="*/ 585 w 693"/>
                <a:gd name="T25" fmla="*/ 462 h 2525"/>
                <a:gd name="T26" fmla="*/ 613 w 693"/>
                <a:gd name="T27" fmla="*/ 499 h 2525"/>
                <a:gd name="T28" fmla="*/ 637 w 693"/>
                <a:gd name="T29" fmla="*/ 537 h 2525"/>
                <a:gd name="T30" fmla="*/ 656 w 693"/>
                <a:gd name="T31" fmla="*/ 591 h 2525"/>
                <a:gd name="T32" fmla="*/ 670 w 693"/>
                <a:gd name="T33" fmla="*/ 639 h 2525"/>
                <a:gd name="T34" fmla="*/ 680 w 693"/>
                <a:gd name="T35" fmla="*/ 698 h 2525"/>
                <a:gd name="T36" fmla="*/ 682 w 693"/>
                <a:gd name="T37" fmla="*/ 763 h 2525"/>
                <a:gd name="T38" fmla="*/ 687 w 693"/>
                <a:gd name="T39" fmla="*/ 854 h 2525"/>
                <a:gd name="T40" fmla="*/ 689 w 693"/>
                <a:gd name="T41" fmla="*/ 956 h 2525"/>
                <a:gd name="T42" fmla="*/ 692 w 693"/>
                <a:gd name="T43" fmla="*/ 1096 h 2525"/>
                <a:gd name="T44" fmla="*/ 692 w 693"/>
                <a:gd name="T45" fmla="*/ 2524 h 2525"/>
                <a:gd name="T46" fmla="*/ 391 w 693"/>
                <a:gd name="T47" fmla="*/ 2524 h 2525"/>
                <a:gd name="T48" fmla="*/ 391 w 693"/>
                <a:gd name="T49" fmla="*/ 1069 h 2525"/>
                <a:gd name="T50" fmla="*/ 389 w 693"/>
                <a:gd name="T51" fmla="*/ 983 h 2525"/>
                <a:gd name="T52" fmla="*/ 389 w 693"/>
                <a:gd name="T53" fmla="*/ 918 h 2525"/>
                <a:gd name="T54" fmla="*/ 384 w 693"/>
                <a:gd name="T55" fmla="*/ 865 h 2525"/>
                <a:gd name="T56" fmla="*/ 382 w 693"/>
                <a:gd name="T57" fmla="*/ 832 h 2525"/>
                <a:gd name="T58" fmla="*/ 375 w 693"/>
                <a:gd name="T59" fmla="*/ 806 h 2525"/>
                <a:gd name="T60" fmla="*/ 367 w 693"/>
                <a:gd name="T61" fmla="*/ 789 h 2525"/>
                <a:gd name="T62" fmla="*/ 358 w 693"/>
                <a:gd name="T63" fmla="*/ 779 h 2525"/>
                <a:gd name="T64" fmla="*/ 346 w 693"/>
                <a:gd name="T65" fmla="*/ 779 h 2525"/>
                <a:gd name="T66" fmla="*/ 332 w 693"/>
                <a:gd name="T67" fmla="*/ 779 h 2525"/>
                <a:gd name="T68" fmla="*/ 322 w 693"/>
                <a:gd name="T69" fmla="*/ 789 h 2525"/>
                <a:gd name="T70" fmla="*/ 315 w 693"/>
                <a:gd name="T71" fmla="*/ 806 h 2525"/>
                <a:gd name="T72" fmla="*/ 310 w 693"/>
                <a:gd name="T73" fmla="*/ 832 h 2525"/>
                <a:gd name="T74" fmla="*/ 306 w 693"/>
                <a:gd name="T75" fmla="*/ 865 h 2525"/>
                <a:gd name="T76" fmla="*/ 301 w 693"/>
                <a:gd name="T77" fmla="*/ 913 h 2525"/>
                <a:gd name="T78" fmla="*/ 301 w 693"/>
                <a:gd name="T79" fmla="*/ 972 h 2525"/>
                <a:gd name="T80" fmla="*/ 301 w 693"/>
                <a:gd name="T81" fmla="*/ 1042 h 2525"/>
                <a:gd name="T82" fmla="*/ 301 w 693"/>
                <a:gd name="T83" fmla="*/ 2524 h 2525"/>
                <a:gd name="T84" fmla="*/ 0 w 693"/>
                <a:gd name="T85" fmla="*/ 2524 h 2525"/>
                <a:gd name="T86" fmla="*/ 0 w 693"/>
                <a:gd name="T87" fmla="*/ 0 h 2525"/>
                <a:gd name="T88" fmla="*/ 301 w 693"/>
                <a:gd name="T89" fmla="*/ 0 h 2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3" h="2525">
                  <a:moveTo>
                    <a:pt x="301" y="0"/>
                  </a:moveTo>
                  <a:lnTo>
                    <a:pt x="301" y="569"/>
                  </a:lnTo>
                  <a:lnTo>
                    <a:pt x="318" y="532"/>
                  </a:lnTo>
                  <a:lnTo>
                    <a:pt x="339" y="499"/>
                  </a:lnTo>
                  <a:lnTo>
                    <a:pt x="360" y="473"/>
                  </a:lnTo>
                  <a:lnTo>
                    <a:pt x="382" y="456"/>
                  </a:lnTo>
                  <a:lnTo>
                    <a:pt x="403" y="435"/>
                  </a:lnTo>
                  <a:lnTo>
                    <a:pt x="427" y="424"/>
                  </a:lnTo>
                  <a:lnTo>
                    <a:pt x="453" y="414"/>
                  </a:lnTo>
                  <a:lnTo>
                    <a:pt x="479" y="414"/>
                  </a:lnTo>
                  <a:lnTo>
                    <a:pt x="516" y="419"/>
                  </a:lnTo>
                  <a:lnTo>
                    <a:pt x="552" y="435"/>
                  </a:lnTo>
                  <a:lnTo>
                    <a:pt x="585" y="462"/>
                  </a:lnTo>
                  <a:lnTo>
                    <a:pt x="613" y="499"/>
                  </a:lnTo>
                  <a:lnTo>
                    <a:pt x="637" y="537"/>
                  </a:lnTo>
                  <a:lnTo>
                    <a:pt x="656" y="591"/>
                  </a:lnTo>
                  <a:lnTo>
                    <a:pt x="670" y="639"/>
                  </a:lnTo>
                  <a:lnTo>
                    <a:pt x="680" y="698"/>
                  </a:lnTo>
                  <a:lnTo>
                    <a:pt x="682" y="763"/>
                  </a:lnTo>
                  <a:lnTo>
                    <a:pt x="687" y="854"/>
                  </a:lnTo>
                  <a:lnTo>
                    <a:pt x="689" y="956"/>
                  </a:lnTo>
                  <a:lnTo>
                    <a:pt x="692" y="1096"/>
                  </a:lnTo>
                  <a:lnTo>
                    <a:pt x="692" y="2524"/>
                  </a:lnTo>
                  <a:lnTo>
                    <a:pt x="391" y="2524"/>
                  </a:lnTo>
                  <a:lnTo>
                    <a:pt x="391" y="1069"/>
                  </a:lnTo>
                  <a:lnTo>
                    <a:pt x="389" y="983"/>
                  </a:lnTo>
                  <a:lnTo>
                    <a:pt x="389" y="918"/>
                  </a:lnTo>
                  <a:lnTo>
                    <a:pt x="384" y="865"/>
                  </a:lnTo>
                  <a:lnTo>
                    <a:pt x="382" y="832"/>
                  </a:lnTo>
                  <a:lnTo>
                    <a:pt x="375" y="806"/>
                  </a:lnTo>
                  <a:lnTo>
                    <a:pt x="367" y="789"/>
                  </a:lnTo>
                  <a:lnTo>
                    <a:pt x="358" y="779"/>
                  </a:lnTo>
                  <a:lnTo>
                    <a:pt x="346" y="779"/>
                  </a:lnTo>
                  <a:lnTo>
                    <a:pt x="332" y="779"/>
                  </a:lnTo>
                  <a:lnTo>
                    <a:pt x="322" y="789"/>
                  </a:lnTo>
                  <a:lnTo>
                    <a:pt x="315" y="806"/>
                  </a:lnTo>
                  <a:lnTo>
                    <a:pt x="310" y="832"/>
                  </a:lnTo>
                  <a:lnTo>
                    <a:pt x="306" y="865"/>
                  </a:lnTo>
                  <a:lnTo>
                    <a:pt x="301" y="913"/>
                  </a:lnTo>
                  <a:lnTo>
                    <a:pt x="301" y="972"/>
                  </a:lnTo>
                  <a:lnTo>
                    <a:pt x="301" y="1042"/>
                  </a:lnTo>
                  <a:lnTo>
                    <a:pt x="301" y="2524"/>
                  </a:lnTo>
                  <a:lnTo>
                    <a:pt x="0" y="2524"/>
                  </a:lnTo>
                  <a:lnTo>
                    <a:pt x="0" y="0"/>
                  </a:lnTo>
                  <a:lnTo>
                    <a:pt x="301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1701" y="144"/>
              <a:ext cx="152" cy="573"/>
            </a:xfrm>
            <a:custGeom>
              <a:avLst/>
              <a:gdLst>
                <a:gd name="T0" fmla="*/ 313 w 672"/>
                <a:gd name="T1" fmla="*/ 435 h 2525"/>
                <a:gd name="T2" fmla="*/ 313 w 672"/>
                <a:gd name="T3" fmla="*/ 1074 h 2525"/>
                <a:gd name="T4" fmla="*/ 318 w 672"/>
                <a:gd name="T5" fmla="*/ 1074 h 2525"/>
                <a:gd name="T6" fmla="*/ 323 w 672"/>
                <a:gd name="T7" fmla="*/ 1074 h 2525"/>
                <a:gd name="T8" fmla="*/ 327 w 672"/>
                <a:gd name="T9" fmla="*/ 1074 h 2525"/>
                <a:gd name="T10" fmla="*/ 335 w 672"/>
                <a:gd name="T11" fmla="*/ 1074 h 2525"/>
                <a:gd name="T12" fmla="*/ 351 w 672"/>
                <a:gd name="T13" fmla="*/ 1069 h 2525"/>
                <a:gd name="T14" fmla="*/ 368 w 672"/>
                <a:gd name="T15" fmla="*/ 1063 h 2525"/>
                <a:gd name="T16" fmla="*/ 382 w 672"/>
                <a:gd name="T17" fmla="*/ 1047 h 2525"/>
                <a:gd name="T18" fmla="*/ 394 w 672"/>
                <a:gd name="T19" fmla="*/ 1026 h 2525"/>
                <a:gd name="T20" fmla="*/ 399 w 672"/>
                <a:gd name="T21" fmla="*/ 999 h 2525"/>
                <a:gd name="T22" fmla="*/ 406 w 672"/>
                <a:gd name="T23" fmla="*/ 961 h 2525"/>
                <a:gd name="T24" fmla="*/ 408 w 672"/>
                <a:gd name="T25" fmla="*/ 908 h 2525"/>
                <a:gd name="T26" fmla="*/ 411 w 672"/>
                <a:gd name="T27" fmla="*/ 849 h 2525"/>
                <a:gd name="T28" fmla="*/ 411 w 672"/>
                <a:gd name="T29" fmla="*/ 639 h 2525"/>
                <a:gd name="T30" fmla="*/ 408 w 672"/>
                <a:gd name="T31" fmla="*/ 580 h 2525"/>
                <a:gd name="T32" fmla="*/ 404 w 672"/>
                <a:gd name="T33" fmla="*/ 537 h 2525"/>
                <a:gd name="T34" fmla="*/ 399 w 672"/>
                <a:gd name="T35" fmla="*/ 494 h 2525"/>
                <a:gd name="T36" fmla="*/ 392 w 672"/>
                <a:gd name="T37" fmla="*/ 473 h 2525"/>
                <a:gd name="T38" fmla="*/ 380 w 672"/>
                <a:gd name="T39" fmla="*/ 456 h 2525"/>
                <a:gd name="T40" fmla="*/ 363 w 672"/>
                <a:gd name="T41" fmla="*/ 446 h 2525"/>
                <a:gd name="T42" fmla="*/ 339 w 672"/>
                <a:gd name="T43" fmla="*/ 435 h 2525"/>
                <a:gd name="T44" fmla="*/ 313 w 672"/>
                <a:gd name="T45" fmla="*/ 435 h 2525"/>
                <a:gd name="T46" fmla="*/ 313 w 672"/>
                <a:gd name="T47" fmla="*/ 435 h 2525"/>
                <a:gd name="T48" fmla="*/ 0 w 672"/>
                <a:gd name="T49" fmla="*/ 0 h 2525"/>
                <a:gd name="T50" fmla="*/ 313 w 672"/>
                <a:gd name="T51" fmla="*/ 0 h 2525"/>
                <a:gd name="T52" fmla="*/ 373 w 672"/>
                <a:gd name="T53" fmla="*/ 0 h 2525"/>
                <a:gd name="T54" fmla="*/ 425 w 672"/>
                <a:gd name="T55" fmla="*/ 11 h 2525"/>
                <a:gd name="T56" fmla="*/ 470 w 672"/>
                <a:gd name="T57" fmla="*/ 27 h 2525"/>
                <a:gd name="T58" fmla="*/ 511 w 672"/>
                <a:gd name="T59" fmla="*/ 48 h 2525"/>
                <a:gd name="T60" fmla="*/ 539 w 672"/>
                <a:gd name="T61" fmla="*/ 64 h 2525"/>
                <a:gd name="T62" fmla="*/ 568 w 672"/>
                <a:gd name="T63" fmla="*/ 97 h 2525"/>
                <a:gd name="T64" fmla="*/ 592 w 672"/>
                <a:gd name="T65" fmla="*/ 129 h 2525"/>
                <a:gd name="T66" fmla="*/ 614 w 672"/>
                <a:gd name="T67" fmla="*/ 166 h 2525"/>
                <a:gd name="T68" fmla="*/ 628 w 672"/>
                <a:gd name="T69" fmla="*/ 209 h 2525"/>
                <a:gd name="T70" fmla="*/ 640 w 672"/>
                <a:gd name="T71" fmla="*/ 252 h 2525"/>
                <a:gd name="T72" fmla="*/ 649 w 672"/>
                <a:gd name="T73" fmla="*/ 301 h 2525"/>
                <a:gd name="T74" fmla="*/ 659 w 672"/>
                <a:gd name="T75" fmla="*/ 360 h 2525"/>
                <a:gd name="T76" fmla="*/ 661 w 672"/>
                <a:gd name="T77" fmla="*/ 419 h 2525"/>
                <a:gd name="T78" fmla="*/ 666 w 672"/>
                <a:gd name="T79" fmla="*/ 499 h 2525"/>
                <a:gd name="T80" fmla="*/ 668 w 672"/>
                <a:gd name="T81" fmla="*/ 596 h 2525"/>
                <a:gd name="T82" fmla="*/ 671 w 672"/>
                <a:gd name="T83" fmla="*/ 709 h 2525"/>
                <a:gd name="T84" fmla="*/ 671 w 672"/>
                <a:gd name="T85" fmla="*/ 929 h 2525"/>
                <a:gd name="T86" fmla="*/ 668 w 672"/>
                <a:gd name="T87" fmla="*/ 1037 h 2525"/>
                <a:gd name="T88" fmla="*/ 664 w 672"/>
                <a:gd name="T89" fmla="*/ 1139 h 2525"/>
                <a:gd name="T90" fmla="*/ 657 w 672"/>
                <a:gd name="T91" fmla="*/ 1214 h 2525"/>
                <a:gd name="T92" fmla="*/ 647 w 672"/>
                <a:gd name="T93" fmla="*/ 1278 h 2525"/>
                <a:gd name="T94" fmla="*/ 630 w 672"/>
                <a:gd name="T95" fmla="*/ 1332 h 2525"/>
                <a:gd name="T96" fmla="*/ 611 w 672"/>
                <a:gd name="T97" fmla="*/ 1380 h 2525"/>
                <a:gd name="T98" fmla="*/ 588 w 672"/>
                <a:gd name="T99" fmla="*/ 1412 h 2525"/>
                <a:gd name="T100" fmla="*/ 560 w 672"/>
                <a:gd name="T101" fmla="*/ 1450 h 2525"/>
                <a:gd name="T102" fmla="*/ 525 w 672"/>
                <a:gd name="T103" fmla="*/ 1477 h 2525"/>
                <a:gd name="T104" fmla="*/ 484 w 672"/>
                <a:gd name="T105" fmla="*/ 1493 h 2525"/>
                <a:gd name="T106" fmla="*/ 442 w 672"/>
                <a:gd name="T107" fmla="*/ 1504 h 2525"/>
                <a:gd name="T108" fmla="*/ 394 w 672"/>
                <a:gd name="T109" fmla="*/ 1509 h 2525"/>
                <a:gd name="T110" fmla="*/ 313 w 672"/>
                <a:gd name="T111" fmla="*/ 1509 h 2525"/>
                <a:gd name="T112" fmla="*/ 313 w 672"/>
                <a:gd name="T113" fmla="*/ 2524 h 2525"/>
                <a:gd name="T114" fmla="*/ 0 w 672"/>
                <a:gd name="T115" fmla="*/ 2524 h 2525"/>
                <a:gd name="T116" fmla="*/ 0 w 672"/>
                <a:gd name="T117" fmla="*/ 0 h 25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2" h="2525">
                  <a:moveTo>
                    <a:pt x="313" y="435"/>
                  </a:moveTo>
                  <a:lnTo>
                    <a:pt x="313" y="1074"/>
                  </a:lnTo>
                  <a:lnTo>
                    <a:pt x="318" y="1074"/>
                  </a:lnTo>
                  <a:lnTo>
                    <a:pt x="323" y="1074"/>
                  </a:lnTo>
                  <a:lnTo>
                    <a:pt x="327" y="1074"/>
                  </a:lnTo>
                  <a:lnTo>
                    <a:pt x="335" y="1074"/>
                  </a:lnTo>
                  <a:lnTo>
                    <a:pt x="351" y="1069"/>
                  </a:lnTo>
                  <a:lnTo>
                    <a:pt x="368" y="1063"/>
                  </a:lnTo>
                  <a:lnTo>
                    <a:pt x="382" y="1047"/>
                  </a:lnTo>
                  <a:lnTo>
                    <a:pt x="394" y="1026"/>
                  </a:lnTo>
                  <a:lnTo>
                    <a:pt x="399" y="999"/>
                  </a:lnTo>
                  <a:lnTo>
                    <a:pt x="406" y="961"/>
                  </a:lnTo>
                  <a:lnTo>
                    <a:pt x="408" y="908"/>
                  </a:lnTo>
                  <a:lnTo>
                    <a:pt x="411" y="849"/>
                  </a:lnTo>
                  <a:lnTo>
                    <a:pt x="411" y="639"/>
                  </a:lnTo>
                  <a:lnTo>
                    <a:pt x="408" y="580"/>
                  </a:lnTo>
                  <a:lnTo>
                    <a:pt x="404" y="537"/>
                  </a:lnTo>
                  <a:lnTo>
                    <a:pt x="399" y="494"/>
                  </a:lnTo>
                  <a:lnTo>
                    <a:pt x="392" y="473"/>
                  </a:lnTo>
                  <a:lnTo>
                    <a:pt x="380" y="456"/>
                  </a:lnTo>
                  <a:lnTo>
                    <a:pt x="363" y="446"/>
                  </a:lnTo>
                  <a:lnTo>
                    <a:pt x="339" y="435"/>
                  </a:lnTo>
                  <a:lnTo>
                    <a:pt x="313" y="435"/>
                  </a:lnTo>
                  <a:close/>
                  <a:moveTo>
                    <a:pt x="0" y="0"/>
                  </a:moveTo>
                  <a:lnTo>
                    <a:pt x="313" y="0"/>
                  </a:lnTo>
                  <a:lnTo>
                    <a:pt x="373" y="0"/>
                  </a:lnTo>
                  <a:lnTo>
                    <a:pt x="425" y="11"/>
                  </a:lnTo>
                  <a:lnTo>
                    <a:pt x="470" y="27"/>
                  </a:lnTo>
                  <a:lnTo>
                    <a:pt x="511" y="48"/>
                  </a:lnTo>
                  <a:lnTo>
                    <a:pt x="539" y="64"/>
                  </a:lnTo>
                  <a:lnTo>
                    <a:pt x="568" y="97"/>
                  </a:lnTo>
                  <a:lnTo>
                    <a:pt x="592" y="129"/>
                  </a:lnTo>
                  <a:lnTo>
                    <a:pt x="614" y="166"/>
                  </a:lnTo>
                  <a:lnTo>
                    <a:pt x="628" y="209"/>
                  </a:lnTo>
                  <a:lnTo>
                    <a:pt x="640" y="252"/>
                  </a:lnTo>
                  <a:lnTo>
                    <a:pt x="649" y="301"/>
                  </a:lnTo>
                  <a:lnTo>
                    <a:pt x="659" y="360"/>
                  </a:lnTo>
                  <a:lnTo>
                    <a:pt x="661" y="419"/>
                  </a:lnTo>
                  <a:lnTo>
                    <a:pt x="666" y="499"/>
                  </a:lnTo>
                  <a:lnTo>
                    <a:pt x="668" y="596"/>
                  </a:lnTo>
                  <a:lnTo>
                    <a:pt x="671" y="709"/>
                  </a:lnTo>
                  <a:lnTo>
                    <a:pt x="671" y="929"/>
                  </a:lnTo>
                  <a:lnTo>
                    <a:pt x="668" y="1037"/>
                  </a:lnTo>
                  <a:lnTo>
                    <a:pt x="664" y="1139"/>
                  </a:lnTo>
                  <a:lnTo>
                    <a:pt x="657" y="1214"/>
                  </a:lnTo>
                  <a:lnTo>
                    <a:pt x="647" y="1278"/>
                  </a:lnTo>
                  <a:lnTo>
                    <a:pt x="630" y="1332"/>
                  </a:lnTo>
                  <a:lnTo>
                    <a:pt x="611" y="1380"/>
                  </a:lnTo>
                  <a:lnTo>
                    <a:pt x="588" y="1412"/>
                  </a:lnTo>
                  <a:lnTo>
                    <a:pt x="560" y="1450"/>
                  </a:lnTo>
                  <a:lnTo>
                    <a:pt x="525" y="1477"/>
                  </a:lnTo>
                  <a:lnTo>
                    <a:pt x="484" y="1493"/>
                  </a:lnTo>
                  <a:lnTo>
                    <a:pt x="442" y="1504"/>
                  </a:lnTo>
                  <a:lnTo>
                    <a:pt x="394" y="1509"/>
                  </a:lnTo>
                  <a:lnTo>
                    <a:pt x="313" y="1509"/>
                  </a:lnTo>
                  <a:lnTo>
                    <a:pt x="313" y="2524"/>
                  </a:lnTo>
                  <a:lnTo>
                    <a:pt x="0" y="2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1868" y="238"/>
              <a:ext cx="155" cy="487"/>
            </a:xfrm>
            <a:custGeom>
              <a:avLst/>
              <a:gdLst>
                <a:gd name="T0" fmla="*/ 384 w 685"/>
                <a:gd name="T1" fmla="*/ 623 h 2149"/>
                <a:gd name="T2" fmla="*/ 381 w 685"/>
                <a:gd name="T3" fmla="*/ 488 h 2149"/>
                <a:gd name="T4" fmla="*/ 374 w 685"/>
                <a:gd name="T5" fmla="*/ 413 h 2149"/>
                <a:gd name="T6" fmla="*/ 362 w 685"/>
                <a:gd name="T7" fmla="*/ 375 h 2149"/>
                <a:gd name="T8" fmla="*/ 343 w 685"/>
                <a:gd name="T9" fmla="*/ 365 h 2149"/>
                <a:gd name="T10" fmla="*/ 317 w 685"/>
                <a:gd name="T11" fmla="*/ 370 h 2149"/>
                <a:gd name="T12" fmla="*/ 305 w 685"/>
                <a:gd name="T13" fmla="*/ 408 h 2149"/>
                <a:gd name="T14" fmla="*/ 298 w 685"/>
                <a:gd name="T15" fmla="*/ 483 h 2149"/>
                <a:gd name="T16" fmla="*/ 298 w 685"/>
                <a:gd name="T17" fmla="*/ 623 h 2149"/>
                <a:gd name="T18" fmla="*/ 384 w 685"/>
                <a:gd name="T19" fmla="*/ 773 h 2149"/>
                <a:gd name="T20" fmla="*/ 298 w 685"/>
                <a:gd name="T21" fmla="*/ 1111 h 2149"/>
                <a:gd name="T22" fmla="*/ 298 w 685"/>
                <a:gd name="T23" fmla="*/ 1627 h 2149"/>
                <a:gd name="T24" fmla="*/ 303 w 685"/>
                <a:gd name="T25" fmla="*/ 1713 h 2149"/>
                <a:gd name="T26" fmla="*/ 312 w 685"/>
                <a:gd name="T27" fmla="*/ 1761 h 2149"/>
                <a:gd name="T28" fmla="*/ 331 w 685"/>
                <a:gd name="T29" fmla="*/ 1783 h 2149"/>
                <a:gd name="T30" fmla="*/ 357 w 685"/>
                <a:gd name="T31" fmla="*/ 1783 h 2149"/>
                <a:gd name="T32" fmla="*/ 381 w 685"/>
                <a:gd name="T33" fmla="*/ 1756 h 2149"/>
                <a:gd name="T34" fmla="*/ 393 w 685"/>
                <a:gd name="T35" fmla="*/ 1697 h 2149"/>
                <a:gd name="T36" fmla="*/ 398 w 685"/>
                <a:gd name="T37" fmla="*/ 1589 h 2149"/>
                <a:gd name="T38" fmla="*/ 400 w 685"/>
                <a:gd name="T39" fmla="*/ 1246 h 2149"/>
                <a:gd name="T40" fmla="*/ 684 w 685"/>
                <a:gd name="T41" fmla="*/ 1401 h 2149"/>
                <a:gd name="T42" fmla="*/ 679 w 685"/>
                <a:gd name="T43" fmla="*/ 1568 h 2149"/>
                <a:gd name="T44" fmla="*/ 672 w 685"/>
                <a:gd name="T45" fmla="*/ 1697 h 2149"/>
                <a:gd name="T46" fmla="*/ 651 w 685"/>
                <a:gd name="T47" fmla="*/ 1799 h 2149"/>
                <a:gd name="T48" fmla="*/ 620 w 685"/>
                <a:gd name="T49" fmla="*/ 1911 h 2149"/>
                <a:gd name="T50" fmla="*/ 568 w 685"/>
                <a:gd name="T51" fmla="*/ 2019 h 2149"/>
                <a:gd name="T52" fmla="*/ 511 w 685"/>
                <a:gd name="T53" fmla="*/ 2094 h 2149"/>
                <a:gd name="T54" fmla="*/ 437 w 685"/>
                <a:gd name="T55" fmla="*/ 2132 h 2149"/>
                <a:gd name="T56" fmla="*/ 350 w 685"/>
                <a:gd name="T57" fmla="*/ 2148 h 2149"/>
                <a:gd name="T58" fmla="*/ 260 w 685"/>
                <a:gd name="T59" fmla="*/ 2132 h 2149"/>
                <a:gd name="T60" fmla="*/ 184 w 685"/>
                <a:gd name="T61" fmla="*/ 2094 h 2149"/>
                <a:gd name="T62" fmla="*/ 116 w 685"/>
                <a:gd name="T63" fmla="*/ 2024 h 2149"/>
                <a:gd name="T64" fmla="*/ 71 w 685"/>
                <a:gd name="T65" fmla="*/ 1933 h 2149"/>
                <a:gd name="T66" fmla="*/ 33 w 685"/>
                <a:gd name="T67" fmla="*/ 1826 h 2149"/>
                <a:gd name="T68" fmla="*/ 14 w 685"/>
                <a:gd name="T69" fmla="*/ 1713 h 2149"/>
                <a:gd name="T70" fmla="*/ 2 w 685"/>
                <a:gd name="T71" fmla="*/ 1557 h 2149"/>
                <a:gd name="T72" fmla="*/ 0 w 685"/>
                <a:gd name="T73" fmla="*/ 1358 h 2149"/>
                <a:gd name="T74" fmla="*/ 0 w 685"/>
                <a:gd name="T75" fmla="*/ 623 h 2149"/>
                <a:gd name="T76" fmla="*/ 16 w 685"/>
                <a:gd name="T77" fmla="*/ 413 h 2149"/>
                <a:gd name="T78" fmla="*/ 52 w 685"/>
                <a:gd name="T79" fmla="*/ 252 h 2149"/>
                <a:gd name="T80" fmla="*/ 109 w 685"/>
                <a:gd name="T81" fmla="*/ 128 h 2149"/>
                <a:gd name="T82" fmla="*/ 186 w 685"/>
                <a:gd name="T83" fmla="*/ 48 h 2149"/>
                <a:gd name="T84" fmla="*/ 277 w 685"/>
                <a:gd name="T85" fmla="*/ 5 h 2149"/>
                <a:gd name="T86" fmla="*/ 386 w 685"/>
                <a:gd name="T87" fmla="*/ 5 h 2149"/>
                <a:gd name="T88" fmla="*/ 489 w 685"/>
                <a:gd name="T89" fmla="*/ 59 h 2149"/>
                <a:gd name="T90" fmla="*/ 570 w 685"/>
                <a:gd name="T91" fmla="*/ 161 h 2149"/>
                <a:gd name="T92" fmla="*/ 627 w 685"/>
                <a:gd name="T93" fmla="*/ 290 h 2149"/>
                <a:gd name="T94" fmla="*/ 663 w 685"/>
                <a:gd name="T95" fmla="*/ 461 h 2149"/>
                <a:gd name="T96" fmla="*/ 682 w 685"/>
                <a:gd name="T97" fmla="*/ 698 h 2149"/>
                <a:gd name="T98" fmla="*/ 684 w 685"/>
                <a:gd name="T99" fmla="*/ 1111 h 21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5" h="2149">
                  <a:moveTo>
                    <a:pt x="384" y="773"/>
                  </a:moveTo>
                  <a:lnTo>
                    <a:pt x="384" y="623"/>
                  </a:lnTo>
                  <a:lnTo>
                    <a:pt x="381" y="547"/>
                  </a:lnTo>
                  <a:lnTo>
                    <a:pt x="381" y="488"/>
                  </a:lnTo>
                  <a:lnTo>
                    <a:pt x="376" y="445"/>
                  </a:lnTo>
                  <a:lnTo>
                    <a:pt x="374" y="413"/>
                  </a:lnTo>
                  <a:lnTo>
                    <a:pt x="369" y="392"/>
                  </a:lnTo>
                  <a:lnTo>
                    <a:pt x="362" y="375"/>
                  </a:lnTo>
                  <a:lnTo>
                    <a:pt x="353" y="365"/>
                  </a:lnTo>
                  <a:lnTo>
                    <a:pt x="343" y="365"/>
                  </a:lnTo>
                  <a:lnTo>
                    <a:pt x="326" y="365"/>
                  </a:lnTo>
                  <a:lnTo>
                    <a:pt x="317" y="370"/>
                  </a:lnTo>
                  <a:lnTo>
                    <a:pt x="310" y="386"/>
                  </a:lnTo>
                  <a:lnTo>
                    <a:pt x="305" y="408"/>
                  </a:lnTo>
                  <a:lnTo>
                    <a:pt x="300" y="440"/>
                  </a:lnTo>
                  <a:lnTo>
                    <a:pt x="298" y="483"/>
                  </a:lnTo>
                  <a:lnTo>
                    <a:pt x="298" y="542"/>
                  </a:lnTo>
                  <a:lnTo>
                    <a:pt x="298" y="623"/>
                  </a:lnTo>
                  <a:lnTo>
                    <a:pt x="298" y="773"/>
                  </a:lnTo>
                  <a:lnTo>
                    <a:pt x="384" y="773"/>
                  </a:lnTo>
                  <a:close/>
                  <a:moveTo>
                    <a:pt x="684" y="1111"/>
                  </a:moveTo>
                  <a:lnTo>
                    <a:pt x="298" y="1111"/>
                  </a:lnTo>
                  <a:lnTo>
                    <a:pt x="298" y="1557"/>
                  </a:lnTo>
                  <a:lnTo>
                    <a:pt x="298" y="1627"/>
                  </a:lnTo>
                  <a:lnTo>
                    <a:pt x="300" y="1675"/>
                  </a:lnTo>
                  <a:lnTo>
                    <a:pt x="303" y="1713"/>
                  </a:lnTo>
                  <a:lnTo>
                    <a:pt x="307" y="1745"/>
                  </a:lnTo>
                  <a:lnTo>
                    <a:pt x="312" y="1761"/>
                  </a:lnTo>
                  <a:lnTo>
                    <a:pt x="322" y="1772"/>
                  </a:lnTo>
                  <a:lnTo>
                    <a:pt x="331" y="1783"/>
                  </a:lnTo>
                  <a:lnTo>
                    <a:pt x="343" y="1788"/>
                  </a:lnTo>
                  <a:lnTo>
                    <a:pt x="357" y="1783"/>
                  </a:lnTo>
                  <a:lnTo>
                    <a:pt x="369" y="1772"/>
                  </a:lnTo>
                  <a:lnTo>
                    <a:pt x="381" y="1756"/>
                  </a:lnTo>
                  <a:lnTo>
                    <a:pt x="388" y="1734"/>
                  </a:lnTo>
                  <a:lnTo>
                    <a:pt x="393" y="1697"/>
                  </a:lnTo>
                  <a:lnTo>
                    <a:pt x="395" y="1648"/>
                  </a:lnTo>
                  <a:lnTo>
                    <a:pt x="398" y="1589"/>
                  </a:lnTo>
                  <a:lnTo>
                    <a:pt x="400" y="1525"/>
                  </a:lnTo>
                  <a:lnTo>
                    <a:pt x="400" y="1246"/>
                  </a:lnTo>
                  <a:lnTo>
                    <a:pt x="684" y="1246"/>
                  </a:lnTo>
                  <a:lnTo>
                    <a:pt x="684" y="1401"/>
                  </a:lnTo>
                  <a:lnTo>
                    <a:pt x="682" y="1487"/>
                  </a:lnTo>
                  <a:lnTo>
                    <a:pt x="679" y="1568"/>
                  </a:lnTo>
                  <a:lnTo>
                    <a:pt x="675" y="1632"/>
                  </a:lnTo>
                  <a:lnTo>
                    <a:pt x="672" y="1697"/>
                  </a:lnTo>
                  <a:lnTo>
                    <a:pt x="663" y="1745"/>
                  </a:lnTo>
                  <a:lnTo>
                    <a:pt x="651" y="1799"/>
                  </a:lnTo>
                  <a:lnTo>
                    <a:pt x="637" y="1852"/>
                  </a:lnTo>
                  <a:lnTo>
                    <a:pt x="620" y="1911"/>
                  </a:lnTo>
                  <a:lnTo>
                    <a:pt x="594" y="1965"/>
                  </a:lnTo>
                  <a:lnTo>
                    <a:pt x="568" y="2019"/>
                  </a:lnTo>
                  <a:lnTo>
                    <a:pt x="539" y="2056"/>
                  </a:lnTo>
                  <a:lnTo>
                    <a:pt x="511" y="2094"/>
                  </a:lnTo>
                  <a:lnTo>
                    <a:pt x="475" y="2110"/>
                  </a:lnTo>
                  <a:lnTo>
                    <a:pt x="437" y="2132"/>
                  </a:lnTo>
                  <a:lnTo>
                    <a:pt x="395" y="2142"/>
                  </a:lnTo>
                  <a:lnTo>
                    <a:pt x="350" y="2148"/>
                  </a:lnTo>
                  <a:lnTo>
                    <a:pt x="303" y="2142"/>
                  </a:lnTo>
                  <a:lnTo>
                    <a:pt x="260" y="2132"/>
                  </a:lnTo>
                  <a:lnTo>
                    <a:pt x="219" y="2110"/>
                  </a:lnTo>
                  <a:lnTo>
                    <a:pt x="184" y="2094"/>
                  </a:lnTo>
                  <a:lnTo>
                    <a:pt x="148" y="2056"/>
                  </a:lnTo>
                  <a:lnTo>
                    <a:pt x="116" y="2024"/>
                  </a:lnTo>
                  <a:lnTo>
                    <a:pt x="90" y="1976"/>
                  </a:lnTo>
                  <a:lnTo>
                    <a:pt x="71" y="1933"/>
                  </a:lnTo>
                  <a:lnTo>
                    <a:pt x="50" y="1874"/>
                  </a:lnTo>
                  <a:lnTo>
                    <a:pt x="33" y="1826"/>
                  </a:lnTo>
                  <a:lnTo>
                    <a:pt x="21" y="1766"/>
                  </a:lnTo>
                  <a:lnTo>
                    <a:pt x="14" y="1713"/>
                  </a:lnTo>
                  <a:lnTo>
                    <a:pt x="5" y="1638"/>
                  </a:lnTo>
                  <a:lnTo>
                    <a:pt x="2" y="1557"/>
                  </a:lnTo>
                  <a:lnTo>
                    <a:pt x="0" y="1466"/>
                  </a:lnTo>
                  <a:lnTo>
                    <a:pt x="0" y="1358"/>
                  </a:lnTo>
                  <a:lnTo>
                    <a:pt x="0" y="757"/>
                  </a:lnTo>
                  <a:lnTo>
                    <a:pt x="0" y="623"/>
                  </a:lnTo>
                  <a:lnTo>
                    <a:pt x="5" y="515"/>
                  </a:lnTo>
                  <a:lnTo>
                    <a:pt x="16" y="413"/>
                  </a:lnTo>
                  <a:lnTo>
                    <a:pt x="33" y="327"/>
                  </a:lnTo>
                  <a:lnTo>
                    <a:pt x="52" y="252"/>
                  </a:lnTo>
                  <a:lnTo>
                    <a:pt x="78" y="188"/>
                  </a:lnTo>
                  <a:lnTo>
                    <a:pt x="109" y="128"/>
                  </a:lnTo>
                  <a:lnTo>
                    <a:pt x="148" y="85"/>
                  </a:lnTo>
                  <a:lnTo>
                    <a:pt x="186" y="48"/>
                  </a:lnTo>
                  <a:lnTo>
                    <a:pt x="231" y="21"/>
                  </a:lnTo>
                  <a:lnTo>
                    <a:pt x="277" y="5"/>
                  </a:lnTo>
                  <a:lnTo>
                    <a:pt x="329" y="0"/>
                  </a:lnTo>
                  <a:lnTo>
                    <a:pt x="386" y="5"/>
                  </a:lnTo>
                  <a:lnTo>
                    <a:pt x="442" y="26"/>
                  </a:lnTo>
                  <a:lnTo>
                    <a:pt x="489" y="59"/>
                  </a:lnTo>
                  <a:lnTo>
                    <a:pt x="534" y="107"/>
                  </a:lnTo>
                  <a:lnTo>
                    <a:pt x="570" y="161"/>
                  </a:lnTo>
                  <a:lnTo>
                    <a:pt x="603" y="220"/>
                  </a:lnTo>
                  <a:lnTo>
                    <a:pt x="627" y="290"/>
                  </a:lnTo>
                  <a:lnTo>
                    <a:pt x="651" y="370"/>
                  </a:lnTo>
                  <a:lnTo>
                    <a:pt x="663" y="461"/>
                  </a:lnTo>
                  <a:lnTo>
                    <a:pt x="675" y="574"/>
                  </a:lnTo>
                  <a:lnTo>
                    <a:pt x="682" y="698"/>
                  </a:lnTo>
                  <a:lnTo>
                    <a:pt x="684" y="843"/>
                  </a:lnTo>
                  <a:lnTo>
                    <a:pt x="684" y="1111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2048" y="238"/>
              <a:ext cx="156" cy="479"/>
            </a:xfrm>
            <a:custGeom>
              <a:avLst/>
              <a:gdLst>
                <a:gd name="T0" fmla="*/ 308 w 690"/>
                <a:gd name="T1" fmla="*/ 42 h 2111"/>
                <a:gd name="T2" fmla="*/ 301 w 690"/>
                <a:gd name="T3" fmla="*/ 225 h 2111"/>
                <a:gd name="T4" fmla="*/ 318 w 690"/>
                <a:gd name="T5" fmla="*/ 177 h 2111"/>
                <a:gd name="T6" fmla="*/ 337 w 690"/>
                <a:gd name="T7" fmla="*/ 128 h 2111"/>
                <a:gd name="T8" fmla="*/ 356 w 690"/>
                <a:gd name="T9" fmla="*/ 91 h 2111"/>
                <a:gd name="T10" fmla="*/ 379 w 690"/>
                <a:gd name="T11" fmla="*/ 59 h 2111"/>
                <a:gd name="T12" fmla="*/ 403 w 690"/>
                <a:gd name="T13" fmla="*/ 32 h 2111"/>
                <a:gd name="T14" fmla="*/ 429 w 690"/>
                <a:gd name="T15" fmla="*/ 16 h 2111"/>
                <a:gd name="T16" fmla="*/ 458 w 690"/>
                <a:gd name="T17" fmla="*/ 0 h 2111"/>
                <a:gd name="T18" fmla="*/ 489 w 690"/>
                <a:gd name="T19" fmla="*/ 0 h 2111"/>
                <a:gd name="T20" fmla="*/ 523 w 690"/>
                <a:gd name="T21" fmla="*/ 5 h 2111"/>
                <a:gd name="T22" fmla="*/ 556 w 690"/>
                <a:gd name="T23" fmla="*/ 21 h 2111"/>
                <a:gd name="T24" fmla="*/ 585 w 690"/>
                <a:gd name="T25" fmla="*/ 48 h 2111"/>
                <a:gd name="T26" fmla="*/ 613 w 690"/>
                <a:gd name="T27" fmla="*/ 80 h 2111"/>
                <a:gd name="T28" fmla="*/ 632 w 690"/>
                <a:gd name="T29" fmla="*/ 123 h 2111"/>
                <a:gd name="T30" fmla="*/ 651 w 690"/>
                <a:gd name="T31" fmla="*/ 166 h 2111"/>
                <a:gd name="T32" fmla="*/ 663 w 690"/>
                <a:gd name="T33" fmla="*/ 214 h 2111"/>
                <a:gd name="T34" fmla="*/ 673 w 690"/>
                <a:gd name="T35" fmla="*/ 273 h 2111"/>
                <a:gd name="T36" fmla="*/ 678 w 690"/>
                <a:gd name="T37" fmla="*/ 338 h 2111"/>
                <a:gd name="T38" fmla="*/ 685 w 690"/>
                <a:gd name="T39" fmla="*/ 429 h 2111"/>
                <a:gd name="T40" fmla="*/ 687 w 690"/>
                <a:gd name="T41" fmla="*/ 531 h 2111"/>
                <a:gd name="T42" fmla="*/ 689 w 690"/>
                <a:gd name="T43" fmla="*/ 660 h 2111"/>
                <a:gd name="T44" fmla="*/ 689 w 690"/>
                <a:gd name="T45" fmla="*/ 2110 h 2111"/>
                <a:gd name="T46" fmla="*/ 389 w 690"/>
                <a:gd name="T47" fmla="*/ 2110 h 2111"/>
                <a:gd name="T48" fmla="*/ 389 w 690"/>
                <a:gd name="T49" fmla="*/ 676 h 2111"/>
                <a:gd name="T50" fmla="*/ 387 w 690"/>
                <a:gd name="T51" fmla="*/ 580 h 2111"/>
                <a:gd name="T52" fmla="*/ 387 w 690"/>
                <a:gd name="T53" fmla="*/ 504 h 2111"/>
                <a:gd name="T54" fmla="*/ 384 w 690"/>
                <a:gd name="T55" fmla="*/ 445 h 2111"/>
                <a:gd name="T56" fmla="*/ 382 w 690"/>
                <a:gd name="T57" fmla="*/ 413 h 2111"/>
                <a:gd name="T58" fmla="*/ 375 w 690"/>
                <a:gd name="T59" fmla="*/ 392 h 2111"/>
                <a:gd name="T60" fmla="*/ 368 w 690"/>
                <a:gd name="T61" fmla="*/ 375 h 2111"/>
                <a:gd name="T62" fmla="*/ 358 w 690"/>
                <a:gd name="T63" fmla="*/ 365 h 2111"/>
                <a:gd name="T64" fmla="*/ 346 w 690"/>
                <a:gd name="T65" fmla="*/ 365 h 2111"/>
                <a:gd name="T66" fmla="*/ 332 w 690"/>
                <a:gd name="T67" fmla="*/ 365 h 2111"/>
                <a:gd name="T68" fmla="*/ 320 w 690"/>
                <a:gd name="T69" fmla="*/ 375 h 2111"/>
                <a:gd name="T70" fmla="*/ 313 w 690"/>
                <a:gd name="T71" fmla="*/ 392 h 2111"/>
                <a:gd name="T72" fmla="*/ 310 w 690"/>
                <a:gd name="T73" fmla="*/ 418 h 2111"/>
                <a:gd name="T74" fmla="*/ 306 w 690"/>
                <a:gd name="T75" fmla="*/ 456 h 2111"/>
                <a:gd name="T76" fmla="*/ 301 w 690"/>
                <a:gd name="T77" fmla="*/ 520 h 2111"/>
                <a:gd name="T78" fmla="*/ 301 w 690"/>
                <a:gd name="T79" fmla="*/ 601 h 2111"/>
                <a:gd name="T80" fmla="*/ 301 w 690"/>
                <a:gd name="T81" fmla="*/ 708 h 2111"/>
                <a:gd name="T82" fmla="*/ 301 w 690"/>
                <a:gd name="T83" fmla="*/ 2110 h 2111"/>
                <a:gd name="T84" fmla="*/ 0 w 690"/>
                <a:gd name="T85" fmla="*/ 2110 h 2111"/>
                <a:gd name="T86" fmla="*/ 0 w 690"/>
                <a:gd name="T87" fmla="*/ 42 h 2111"/>
                <a:gd name="T88" fmla="*/ 308 w 690"/>
                <a:gd name="T89" fmla="*/ 42 h 2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90" h="2111">
                  <a:moveTo>
                    <a:pt x="308" y="42"/>
                  </a:moveTo>
                  <a:lnTo>
                    <a:pt x="301" y="225"/>
                  </a:lnTo>
                  <a:lnTo>
                    <a:pt x="318" y="177"/>
                  </a:lnTo>
                  <a:lnTo>
                    <a:pt x="337" y="128"/>
                  </a:lnTo>
                  <a:lnTo>
                    <a:pt x="356" y="91"/>
                  </a:lnTo>
                  <a:lnTo>
                    <a:pt x="379" y="59"/>
                  </a:lnTo>
                  <a:lnTo>
                    <a:pt x="403" y="32"/>
                  </a:lnTo>
                  <a:lnTo>
                    <a:pt x="429" y="16"/>
                  </a:lnTo>
                  <a:lnTo>
                    <a:pt x="458" y="0"/>
                  </a:lnTo>
                  <a:lnTo>
                    <a:pt x="489" y="0"/>
                  </a:lnTo>
                  <a:lnTo>
                    <a:pt x="523" y="5"/>
                  </a:lnTo>
                  <a:lnTo>
                    <a:pt x="556" y="21"/>
                  </a:lnTo>
                  <a:lnTo>
                    <a:pt x="585" y="48"/>
                  </a:lnTo>
                  <a:lnTo>
                    <a:pt x="613" y="80"/>
                  </a:lnTo>
                  <a:lnTo>
                    <a:pt x="632" y="123"/>
                  </a:lnTo>
                  <a:lnTo>
                    <a:pt x="651" y="166"/>
                  </a:lnTo>
                  <a:lnTo>
                    <a:pt x="663" y="214"/>
                  </a:lnTo>
                  <a:lnTo>
                    <a:pt x="673" y="273"/>
                  </a:lnTo>
                  <a:lnTo>
                    <a:pt x="678" y="338"/>
                  </a:lnTo>
                  <a:lnTo>
                    <a:pt x="685" y="429"/>
                  </a:lnTo>
                  <a:lnTo>
                    <a:pt x="687" y="531"/>
                  </a:lnTo>
                  <a:lnTo>
                    <a:pt x="689" y="660"/>
                  </a:lnTo>
                  <a:lnTo>
                    <a:pt x="689" y="2110"/>
                  </a:lnTo>
                  <a:lnTo>
                    <a:pt x="389" y="2110"/>
                  </a:lnTo>
                  <a:lnTo>
                    <a:pt x="389" y="676"/>
                  </a:lnTo>
                  <a:lnTo>
                    <a:pt x="387" y="580"/>
                  </a:lnTo>
                  <a:lnTo>
                    <a:pt x="387" y="504"/>
                  </a:lnTo>
                  <a:lnTo>
                    <a:pt x="384" y="445"/>
                  </a:lnTo>
                  <a:lnTo>
                    <a:pt x="382" y="413"/>
                  </a:lnTo>
                  <a:lnTo>
                    <a:pt x="375" y="392"/>
                  </a:lnTo>
                  <a:lnTo>
                    <a:pt x="368" y="375"/>
                  </a:lnTo>
                  <a:lnTo>
                    <a:pt x="358" y="365"/>
                  </a:lnTo>
                  <a:lnTo>
                    <a:pt x="346" y="365"/>
                  </a:lnTo>
                  <a:lnTo>
                    <a:pt x="332" y="365"/>
                  </a:lnTo>
                  <a:lnTo>
                    <a:pt x="320" y="375"/>
                  </a:lnTo>
                  <a:lnTo>
                    <a:pt x="313" y="392"/>
                  </a:lnTo>
                  <a:lnTo>
                    <a:pt x="310" y="418"/>
                  </a:lnTo>
                  <a:lnTo>
                    <a:pt x="306" y="456"/>
                  </a:lnTo>
                  <a:lnTo>
                    <a:pt x="301" y="520"/>
                  </a:lnTo>
                  <a:lnTo>
                    <a:pt x="301" y="601"/>
                  </a:lnTo>
                  <a:lnTo>
                    <a:pt x="301" y="708"/>
                  </a:lnTo>
                  <a:lnTo>
                    <a:pt x="301" y="2110"/>
                  </a:lnTo>
                  <a:lnTo>
                    <a:pt x="0" y="2110"/>
                  </a:lnTo>
                  <a:lnTo>
                    <a:pt x="0" y="42"/>
                  </a:lnTo>
                  <a:lnTo>
                    <a:pt x="308" y="42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2225" y="144"/>
              <a:ext cx="156" cy="581"/>
            </a:xfrm>
            <a:custGeom>
              <a:avLst/>
              <a:gdLst>
                <a:gd name="T0" fmla="*/ 385 w 689"/>
                <a:gd name="T1" fmla="*/ 918 h 2563"/>
                <a:gd name="T2" fmla="*/ 380 w 689"/>
                <a:gd name="T3" fmla="*/ 843 h 2563"/>
                <a:gd name="T4" fmla="*/ 370 w 689"/>
                <a:gd name="T5" fmla="*/ 800 h 2563"/>
                <a:gd name="T6" fmla="*/ 354 w 689"/>
                <a:gd name="T7" fmla="*/ 779 h 2563"/>
                <a:gd name="T8" fmla="*/ 328 w 689"/>
                <a:gd name="T9" fmla="*/ 779 h 2563"/>
                <a:gd name="T10" fmla="*/ 313 w 689"/>
                <a:gd name="T11" fmla="*/ 800 h 2563"/>
                <a:gd name="T12" fmla="*/ 304 w 689"/>
                <a:gd name="T13" fmla="*/ 843 h 2563"/>
                <a:gd name="T14" fmla="*/ 299 w 689"/>
                <a:gd name="T15" fmla="*/ 918 h 2563"/>
                <a:gd name="T16" fmla="*/ 299 w 689"/>
                <a:gd name="T17" fmla="*/ 1992 h 2563"/>
                <a:gd name="T18" fmla="*/ 301 w 689"/>
                <a:gd name="T19" fmla="*/ 2100 h 2563"/>
                <a:gd name="T20" fmla="*/ 309 w 689"/>
                <a:gd name="T21" fmla="*/ 2159 h 2563"/>
                <a:gd name="T22" fmla="*/ 320 w 689"/>
                <a:gd name="T23" fmla="*/ 2186 h 2563"/>
                <a:gd name="T24" fmla="*/ 342 w 689"/>
                <a:gd name="T25" fmla="*/ 2202 h 2563"/>
                <a:gd name="T26" fmla="*/ 363 w 689"/>
                <a:gd name="T27" fmla="*/ 2186 h 2563"/>
                <a:gd name="T28" fmla="*/ 377 w 689"/>
                <a:gd name="T29" fmla="*/ 2154 h 2563"/>
                <a:gd name="T30" fmla="*/ 385 w 689"/>
                <a:gd name="T31" fmla="*/ 2078 h 2563"/>
                <a:gd name="T32" fmla="*/ 387 w 689"/>
                <a:gd name="T33" fmla="*/ 1939 h 2563"/>
                <a:gd name="T34" fmla="*/ 688 w 689"/>
                <a:gd name="T35" fmla="*/ 0 h 2563"/>
                <a:gd name="T36" fmla="*/ 387 w 689"/>
                <a:gd name="T37" fmla="*/ 2524 h 2563"/>
                <a:gd name="T38" fmla="*/ 363 w 689"/>
                <a:gd name="T39" fmla="*/ 2422 h 2563"/>
                <a:gd name="T40" fmla="*/ 318 w 689"/>
                <a:gd name="T41" fmla="*/ 2487 h 2563"/>
                <a:gd name="T42" fmla="*/ 272 w 689"/>
                <a:gd name="T43" fmla="*/ 2530 h 2563"/>
                <a:gd name="T44" fmla="*/ 222 w 689"/>
                <a:gd name="T45" fmla="*/ 2556 h 2563"/>
                <a:gd name="T46" fmla="*/ 162 w 689"/>
                <a:gd name="T47" fmla="*/ 2556 h 2563"/>
                <a:gd name="T48" fmla="*/ 103 w 689"/>
                <a:gd name="T49" fmla="*/ 2519 h 2563"/>
                <a:gd name="T50" fmla="*/ 53 w 689"/>
                <a:gd name="T51" fmla="*/ 2444 h 2563"/>
                <a:gd name="T52" fmla="*/ 20 w 689"/>
                <a:gd name="T53" fmla="*/ 2358 h 2563"/>
                <a:gd name="T54" fmla="*/ 6 w 689"/>
                <a:gd name="T55" fmla="*/ 2245 h 2563"/>
                <a:gd name="T56" fmla="*/ 0 w 689"/>
                <a:gd name="T57" fmla="*/ 2078 h 2563"/>
                <a:gd name="T58" fmla="*/ 0 w 689"/>
                <a:gd name="T59" fmla="*/ 1004 h 2563"/>
                <a:gd name="T60" fmla="*/ 2 w 689"/>
                <a:gd name="T61" fmla="*/ 800 h 2563"/>
                <a:gd name="T62" fmla="*/ 15 w 689"/>
                <a:gd name="T63" fmla="*/ 666 h 2563"/>
                <a:gd name="T64" fmla="*/ 34 w 689"/>
                <a:gd name="T65" fmla="*/ 569 h 2563"/>
                <a:gd name="T66" fmla="*/ 79 w 689"/>
                <a:gd name="T67" fmla="*/ 494 h 2563"/>
                <a:gd name="T68" fmla="*/ 134 w 689"/>
                <a:gd name="T69" fmla="*/ 435 h 2563"/>
                <a:gd name="T70" fmla="*/ 203 w 689"/>
                <a:gd name="T71" fmla="*/ 414 h 2563"/>
                <a:gd name="T72" fmla="*/ 253 w 689"/>
                <a:gd name="T73" fmla="*/ 424 h 2563"/>
                <a:gd name="T74" fmla="*/ 304 w 689"/>
                <a:gd name="T75" fmla="*/ 462 h 2563"/>
                <a:gd name="T76" fmla="*/ 347 w 689"/>
                <a:gd name="T77" fmla="*/ 510 h 2563"/>
                <a:gd name="T78" fmla="*/ 387 w 689"/>
                <a:gd name="T79" fmla="*/ 585 h 2563"/>
                <a:gd name="T80" fmla="*/ 688 w 689"/>
                <a:gd name="T81" fmla="*/ 0 h 25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9" h="2563">
                  <a:moveTo>
                    <a:pt x="387" y="972"/>
                  </a:moveTo>
                  <a:lnTo>
                    <a:pt x="385" y="918"/>
                  </a:lnTo>
                  <a:lnTo>
                    <a:pt x="385" y="875"/>
                  </a:lnTo>
                  <a:lnTo>
                    <a:pt x="380" y="843"/>
                  </a:lnTo>
                  <a:lnTo>
                    <a:pt x="377" y="822"/>
                  </a:lnTo>
                  <a:lnTo>
                    <a:pt x="370" y="800"/>
                  </a:lnTo>
                  <a:lnTo>
                    <a:pt x="363" y="784"/>
                  </a:lnTo>
                  <a:lnTo>
                    <a:pt x="354" y="779"/>
                  </a:lnTo>
                  <a:lnTo>
                    <a:pt x="342" y="779"/>
                  </a:lnTo>
                  <a:lnTo>
                    <a:pt x="328" y="779"/>
                  </a:lnTo>
                  <a:lnTo>
                    <a:pt x="320" y="784"/>
                  </a:lnTo>
                  <a:lnTo>
                    <a:pt x="313" y="800"/>
                  </a:lnTo>
                  <a:lnTo>
                    <a:pt x="309" y="822"/>
                  </a:lnTo>
                  <a:lnTo>
                    <a:pt x="304" y="843"/>
                  </a:lnTo>
                  <a:lnTo>
                    <a:pt x="301" y="875"/>
                  </a:lnTo>
                  <a:lnTo>
                    <a:pt x="299" y="918"/>
                  </a:lnTo>
                  <a:lnTo>
                    <a:pt x="299" y="972"/>
                  </a:lnTo>
                  <a:lnTo>
                    <a:pt x="299" y="1992"/>
                  </a:lnTo>
                  <a:lnTo>
                    <a:pt x="299" y="2046"/>
                  </a:lnTo>
                  <a:lnTo>
                    <a:pt x="301" y="2100"/>
                  </a:lnTo>
                  <a:lnTo>
                    <a:pt x="304" y="2132"/>
                  </a:lnTo>
                  <a:lnTo>
                    <a:pt x="309" y="2159"/>
                  </a:lnTo>
                  <a:lnTo>
                    <a:pt x="313" y="2175"/>
                  </a:lnTo>
                  <a:lnTo>
                    <a:pt x="320" y="2186"/>
                  </a:lnTo>
                  <a:lnTo>
                    <a:pt x="328" y="2197"/>
                  </a:lnTo>
                  <a:lnTo>
                    <a:pt x="342" y="2202"/>
                  </a:lnTo>
                  <a:lnTo>
                    <a:pt x="354" y="2197"/>
                  </a:lnTo>
                  <a:lnTo>
                    <a:pt x="363" y="2186"/>
                  </a:lnTo>
                  <a:lnTo>
                    <a:pt x="370" y="2170"/>
                  </a:lnTo>
                  <a:lnTo>
                    <a:pt x="377" y="2154"/>
                  </a:lnTo>
                  <a:lnTo>
                    <a:pt x="380" y="2127"/>
                  </a:lnTo>
                  <a:lnTo>
                    <a:pt x="385" y="2078"/>
                  </a:lnTo>
                  <a:lnTo>
                    <a:pt x="385" y="2014"/>
                  </a:lnTo>
                  <a:lnTo>
                    <a:pt x="387" y="1939"/>
                  </a:lnTo>
                  <a:lnTo>
                    <a:pt x="387" y="972"/>
                  </a:lnTo>
                  <a:close/>
                  <a:moveTo>
                    <a:pt x="688" y="0"/>
                  </a:moveTo>
                  <a:lnTo>
                    <a:pt x="688" y="2524"/>
                  </a:lnTo>
                  <a:lnTo>
                    <a:pt x="387" y="2524"/>
                  </a:lnTo>
                  <a:lnTo>
                    <a:pt x="387" y="2374"/>
                  </a:lnTo>
                  <a:lnTo>
                    <a:pt x="363" y="2422"/>
                  </a:lnTo>
                  <a:lnTo>
                    <a:pt x="342" y="2454"/>
                  </a:lnTo>
                  <a:lnTo>
                    <a:pt x="318" y="2487"/>
                  </a:lnTo>
                  <a:lnTo>
                    <a:pt x="297" y="2519"/>
                  </a:lnTo>
                  <a:lnTo>
                    <a:pt x="272" y="2530"/>
                  </a:lnTo>
                  <a:lnTo>
                    <a:pt x="246" y="2546"/>
                  </a:lnTo>
                  <a:lnTo>
                    <a:pt x="222" y="2556"/>
                  </a:lnTo>
                  <a:lnTo>
                    <a:pt x="198" y="2562"/>
                  </a:lnTo>
                  <a:lnTo>
                    <a:pt x="162" y="2556"/>
                  </a:lnTo>
                  <a:lnTo>
                    <a:pt x="132" y="2540"/>
                  </a:lnTo>
                  <a:lnTo>
                    <a:pt x="103" y="2519"/>
                  </a:lnTo>
                  <a:lnTo>
                    <a:pt x="79" y="2487"/>
                  </a:lnTo>
                  <a:lnTo>
                    <a:pt x="53" y="2444"/>
                  </a:lnTo>
                  <a:lnTo>
                    <a:pt x="34" y="2401"/>
                  </a:lnTo>
                  <a:lnTo>
                    <a:pt x="20" y="2358"/>
                  </a:lnTo>
                  <a:lnTo>
                    <a:pt x="15" y="2304"/>
                  </a:lnTo>
                  <a:lnTo>
                    <a:pt x="6" y="2245"/>
                  </a:lnTo>
                  <a:lnTo>
                    <a:pt x="2" y="2175"/>
                  </a:lnTo>
                  <a:lnTo>
                    <a:pt x="0" y="2078"/>
                  </a:lnTo>
                  <a:lnTo>
                    <a:pt x="0" y="1971"/>
                  </a:lnTo>
                  <a:lnTo>
                    <a:pt x="0" y="1004"/>
                  </a:lnTo>
                  <a:lnTo>
                    <a:pt x="0" y="892"/>
                  </a:lnTo>
                  <a:lnTo>
                    <a:pt x="2" y="800"/>
                  </a:lnTo>
                  <a:lnTo>
                    <a:pt x="6" y="725"/>
                  </a:lnTo>
                  <a:lnTo>
                    <a:pt x="15" y="666"/>
                  </a:lnTo>
                  <a:lnTo>
                    <a:pt x="20" y="618"/>
                  </a:lnTo>
                  <a:lnTo>
                    <a:pt x="34" y="569"/>
                  </a:lnTo>
                  <a:lnTo>
                    <a:pt x="53" y="532"/>
                  </a:lnTo>
                  <a:lnTo>
                    <a:pt x="79" y="494"/>
                  </a:lnTo>
                  <a:lnTo>
                    <a:pt x="105" y="462"/>
                  </a:lnTo>
                  <a:lnTo>
                    <a:pt x="134" y="435"/>
                  </a:lnTo>
                  <a:lnTo>
                    <a:pt x="165" y="419"/>
                  </a:lnTo>
                  <a:lnTo>
                    <a:pt x="203" y="414"/>
                  </a:lnTo>
                  <a:lnTo>
                    <a:pt x="229" y="414"/>
                  </a:lnTo>
                  <a:lnTo>
                    <a:pt x="253" y="424"/>
                  </a:lnTo>
                  <a:lnTo>
                    <a:pt x="279" y="440"/>
                  </a:lnTo>
                  <a:lnTo>
                    <a:pt x="304" y="462"/>
                  </a:lnTo>
                  <a:lnTo>
                    <a:pt x="325" y="478"/>
                  </a:lnTo>
                  <a:lnTo>
                    <a:pt x="347" y="510"/>
                  </a:lnTo>
                  <a:lnTo>
                    <a:pt x="368" y="542"/>
                  </a:lnTo>
                  <a:lnTo>
                    <a:pt x="387" y="585"/>
                  </a:lnTo>
                  <a:lnTo>
                    <a:pt x="387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2405" y="247"/>
              <a:ext cx="156" cy="478"/>
            </a:xfrm>
            <a:custGeom>
              <a:avLst/>
              <a:gdLst>
                <a:gd name="T0" fmla="*/ 688 w 689"/>
                <a:gd name="T1" fmla="*/ 0 h 2107"/>
                <a:gd name="T2" fmla="*/ 688 w 689"/>
                <a:gd name="T3" fmla="*/ 2068 h 2107"/>
                <a:gd name="T4" fmla="*/ 382 w 689"/>
                <a:gd name="T5" fmla="*/ 2068 h 2107"/>
                <a:gd name="T6" fmla="*/ 387 w 689"/>
                <a:gd name="T7" fmla="*/ 1896 h 2107"/>
                <a:gd name="T8" fmla="*/ 371 w 689"/>
                <a:gd name="T9" fmla="*/ 1945 h 2107"/>
                <a:gd name="T10" fmla="*/ 353 w 689"/>
                <a:gd name="T11" fmla="*/ 1988 h 2107"/>
                <a:gd name="T12" fmla="*/ 332 w 689"/>
                <a:gd name="T13" fmla="*/ 2025 h 2107"/>
                <a:gd name="T14" fmla="*/ 313 w 689"/>
                <a:gd name="T15" fmla="*/ 2057 h 2107"/>
                <a:gd name="T16" fmla="*/ 286 w 689"/>
                <a:gd name="T17" fmla="*/ 2074 h 2107"/>
                <a:gd name="T18" fmla="*/ 263 w 689"/>
                <a:gd name="T19" fmla="*/ 2090 h 2107"/>
                <a:gd name="T20" fmla="*/ 234 w 689"/>
                <a:gd name="T21" fmla="*/ 2100 h 2107"/>
                <a:gd name="T22" fmla="*/ 208 w 689"/>
                <a:gd name="T23" fmla="*/ 2106 h 2107"/>
                <a:gd name="T24" fmla="*/ 172 w 689"/>
                <a:gd name="T25" fmla="*/ 2100 h 2107"/>
                <a:gd name="T26" fmla="*/ 144 w 689"/>
                <a:gd name="T27" fmla="*/ 2090 h 2107"/>
                <a:gd name="T28" fmla="*/ 118 w 689"/>
                <a:gd name="T29" fmla="*/ 2074 h 2107"/>
                <a:gd name="T30" fmla="*/ 96 w 689"/>
                <a:gd name="T31" fmla="*/ 2057 h 2107"/>
                <a:gd name="T32" fmla="*/ 74 w 689"/>
                <a:gd name="T33" fmla="*/ 2025 h 2107"/>
                <a:gd name="T34" fmla="*/ 55 w 689"/>
                <a:gd name="T35" fmla="*/ 1993 h 2107"/>
                <a:gd name="T36" fmla="*/ 41 w 689"/>
                <a:gd name="T37" fmla="*/ 1961 h 2107"/>
                <a:gd name="T38" fmla="*/ 31 w 689"/>
                <a:gd name="T39" fmla="*/ 1918 h 2107"/>
                <a:gd name="T40" fmla="*/ 19 w 689"/>
                <a:gd name="T41" fmla="*/ 1880 h 2107"/>
                <a:gd name="T42" fmla="*/ 10 w 689"/>
                <a:gd name="T43" fmla="*/ 1837 h 2107"/>
                <a:gd name="T44" fmla="*/ 5 w 689"/>
                <a:gd name="T45" fmla="*/ 1794 h 2107"/>
                <a:gd name="T46" fmla="*/ 5 w 689"/>
                <a:gd name="T47" fmla="*/ 1751 h 2107"/>
                <a:gd name="T48" fmla="*/ 0 w 689"/>
                <a:gd name="T49" fmla="*/ 1692 h 2107"/>
                <a:gd name="T50" fmla="*/ 0 w 689"/>
                <a:gd name="T51" fmla="*/ 1617 h 2107"/>
                <a:gd name="T52" fmla="*/ 0 w 689"/>
                <a:gd name="T53" fmla="*/ 1515 h 2107"/>
                <a:gd name="T54" fmla="*/ 0 w 689"/>
                <a:gd name="T55" fmla="*/ 1397 h 2107"/>
                <a:gd name="T56" fmla="*/ 0 w 689"/>
                <a:gd name="T57" fmla="*/ 0 h 2107"/>
                <a:gd name="T58" fmla="*/ 301 w 689"/>
                <a:gd name="T59" fmla="*/ 0 h 2107"/>
                <a:gd name="T60" fmla="*/ 301 w 689"/>
                <a:gd name="T61" fmla="*/ 1413 h 2107"/>
                <a:gd name="T62" fmla="*/ 301 w 689"/>
                <a:gd name="T63" fmla="*/ 1520 h 2107"/>
                <a:gd name="T64" fmla="*/ 301 w 689"/>
                <a:gd name="T65" fmla="*/ 1606 h 2107"/>
                <a:gd name="T66" fmla="*/ 301 w 689"/>
                <a:gd name="T67" fmla="*/ 1665 h 2107"/>
                <a:gd name="T68" fmla="*/ 305 w 689"/>
                <a:gd name="T69" fmla="*/ 1698 h 2107"/>
                <a:gd name="T70" fmla="*/ 308 w 689"/>
                <a:gd name="T71" fmla="*/ 1714 h 2107"/>
                <a:gd name="T72" fmla="*/ 315 w 689"/>
                <a:gd name="T73" fmla="*/ 1730 h 2107"/>
                <a:gd name="T74" fmla="*/ 327 w 689"/>
                <a:gd name="T75" fmla="*/ 1741 h 2107"/>
                <a:gd name="T76" fmla="*/ 341 w 689"/>
                <a:gd name="T77" fmla="*/ 1746 h 2107"/>
                <a:gd name="T78" fmla="*/ 355 w 689"/>
                <a:gd name="T79" fmla="*/ 1741 h 2107"/>
                <a:gd name="T80" fmla="*/ 366 w 689"/>
                <a:gd name="T81" fmla="*/ 1730 h 2107"/>
                <a:gd name="T82" fmla="*/ 375 w 689"/>
                <a:gd name="T83" fmla="*/ 1714 h 2107"/>
                <a:gd name="T84" fmla="*/ 382 w 689"/>
                <a:gd name="T85" fmla="*/ 1698 h 2107"/>
                <a:gd name="T86" fmla="*/ 382 w 689"/>
                <a:gd name="T87" fmla="*/ 1660 h 2107"/>
                <a:gd name="T88" fmla="*/ 385 w 689"/>
                <a:gd name="T89" fmla="*/ 1596 h 2107"/>
                <a:gd name="T90" fmla="*/ 385 w 689"/>
                <a:gd name="T91" fmla="*/ 1510 h 2107"/>
                <a:gd name="T92" fmla="*/ 387 w 689"/>
                <a:gd name="T93" fmla="*/ 1391 h 2107"/>
                <a:gd name="T94" fmla="*/ 387 w 689"/>
                <a:gd name="T95" fmla="*/ 0 h 2107"/>
                <a:gd name="T96" fmla="*/ 688 w 689"/>
                <a:gd name="T97" fmla="*/ 0 h 2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9" h="2107">
                  <a:moveTo>
                    <a:pt x="688" y="0"/>
                  </a:moveTo>
                  <a:lnTo>
                    <a:pt x="688" y="2068"/>
                  </a:lnTo>
                  <a:lnTo>
                    <a:pt x="382" y="2068"/>
                  </a:lnTo>
                  <a:lnTo>
                    <a:pt x="387" y="1896"/>
                  </a:lnTo>
                  <a:lnTo>
                    <a:pt x="371" y="1945"/>
                  </a:lnTo>
                  <a:lnTo>
                    <a:pt x="353" y="1988"/>
                  </a:lnTo>
                  <a:lnTo>
                    <a:pt x="332" y="2025"/>
                  </a:lnTo>
                  <a:lnTo>
                    <a:pt x="313" y="2057"/>
                  </a:lnTo>
                  <a:lnTo>
                    <a:pt x="286" y="2074"/>
                  </a:lnTo>
                  <a:lnTo>
                    <a:pt x="263" y="2090"/>
                  </a:lnTo>
                  <a:lnTo>
                    <a:pt x="234" y="2100"/>
                  </a:lnTo>
                  <a:lnTo>
                    <a:pt x="208" y="2106"/>
                  </a:lnTo>
                  <a:lnTo>
                    <a:pt x="172" y="2100"/>
                  </a:lnTo>
                  <a:lnTo>
                    <a:pt x="144" y="2090"/>
                  </a:lnTo>
                  <a:lnTo>
                    <a:pt x="118" y="2074"/>
                  </a:lnTo>
                  <a:lnTo>
                    <a:pt x="96" y="2057"/>
                  </a:lnTo>
                  <a:lnTo>
                    <a:pt x="74" y="2025"/>
                  </a:lnTo>
                  <a:lnTo>
                    <a:pt x="55" y="1993"/>
                  </a:lnTo>
                  <a:lnTo>
                    <a:pt x="41" y="1961"/>
                  </a:lnTo>
                  <a:lnTo>
                    <a:pt x="31" y="1918"/>
                  </a:lnTo>
                  <a:lnTo>
                    <a:pt x="19" y="1880"/>
                  </a:lnTo>
                  <a:lnTo>
                    <a:pt x="10" y="1837"/>
                  </a:lnTo>
                  <a:lnTo>
                    <a:pt x="5" y="1794"/>
                  </a:lnTo>
                  <a:lnTo>
                    <a:pt x="5" y="1751"/>
                  </a:lnTo>
                  <a:lnTo>
                    <a:pt x="0" y="1692"/>
                  </a:lnTo>
                  <a:lnTo>
                    <a:pt x="0" y="1617"/>
                  </a:lnTo>
                  <a:lnTo>
                    <a:pt x="0" y="1515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301" y="1413"/>
                  </a:lnTo>
                  <a:lnTo>
                    <a:pt x="301" y="1520"/>
                  </a:lnTo>
                  <a:lnTo>
                    <a:pt x="301" y="1606"/>
                  </a:lnTo>
                  <a:lnTo>
                    <a:pt x="301" y="1665"/>
                  </a:lnTo>
                  <a:lnTo>
                    <a:pt x="305" y="1698"/>
                  </a:lnTo>
                  <a:lnTo>
                    <a:pt x="308" y="1714"/>
                  </a:lnTo>
                  <a:lnTo>
                    <a:pt x="315" y="1730"/>
                  </a:lnTo>
                  <a:lnTo>
                    <a:pt x="327" y="1741"/>
                  </a:lnTo>
                  <a:lnTo>
                    <a:pt x="341" y="1746"/>
                  </a:lnTo>
                  <a:lnTo>
                    <a:pt x="355" y="1741"/>
                  </a:lnTo>
                  <a:lnTo>
                    <a:pt x="366" y="1730"/>
                  </a:lnTo>
                  <a:lnTo>
                    <a:pt x="375" y="1714"/>
                  </a:lnTo>
                  <a:lnTo>
                    <a:pt x="382" y="1698"/>
                  </a:lnTo>
                  <a:lnTo>
                    <a:pt x="382" y="1660"/>
                  </a:lnTo>
                  <a:lnTo>
                    <a:pt x="385" y="1596"/>
                  </a:lnTo>
                  <a:lnTo>
                    <a:pt x="385" y="1510"/>
                  </a:lnTo>
                  <a:lnTo>
                    <a:pt x="387" y="1391"/>
                  </a:lnTo>
                  <a:lnTo>
                    <a:pt x="387" y="0"/>
                  </a:lnTo>
                  <a:lnTo>
                    <a:pt x="688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2583" y="144"/>
              <a:ext cx="156" cy="581"/>
            </a:xfrm>
            <a:custGeom>
              <a:avLst/>
              <a:gdLst>
                <a:gd name="T0" fmla="*/ 384 w 688"/>
                <a:gd name="T1" fmla="*/ 918 h 2563"/>
                <a:gd name="T2" fmla="*/ 379 w 688"/>
                <a:gd name="T3" fmla="*/ 843 h 2563"/>
                <a:gd name="T4" fmla="*/ 370 w 688"/>
                <a:gd name="T5" fmla="*/ 800 h 2563"/>
                <a:gd name="T6" fmla="*/ 353 w 688"/>
                <a:gd name="T7" fmla="*/ 779 h 2563"/>
                <a:gd name="T8" fmla="*/ 327 w 688"/>
                <a:gd name="T9" fmla="*/ 779 h 2563"/>
                <a:gd name="T10" fmla="*/ 313 w 688"/>
                <a:gd name="T11" fmla="*/ 800 h 2563"/>
                <a:gd name="T12" fmla="*/ 303 w 688"/>
                <a:gd name="T13" fmla="*/ 843 h 2563"/>
                <a:gd name="T14" fmla="*/ 298 w 688"/>
                <a:gd name="T15" fmla="*/ 918 h 2563"/>
                <a:gd name="T16" fmla="*/ 298 w 688"/>
                <a:gd name="T17" fmla="*/ 1992 h 2563"/>
                <a:gd name="T18" fmla="*/ 301 w 688"/>
                <a:gd name="T19" fmla="*/ 2100 h 2563"/>
                <a:gd name="T20" fmla="*/ 308 w 688"/>
                <a:gd name="T21" fmla="*/ 2159 h 2563"/>
                <a:gd name="T22" fmla="*/ 320 w 688"/>
                <a:gd name="T23" fmla="*/ 2186 h 2563"/>
                <a:gd name="T24" fmla="*/ 341 w 688"/>
                <a:gd name="T25" fmla="*/ 2202 h 2563"/>
                <a:gd name="T26" fmla="*/ 363 w 688"/>
                <a:gd name="T27" fmla="*/ 2186 h 2563"/>
                <a:gd name="T28" fmla="*/ 377 w 688"/>
                <a:gd name="T29" fmla="*/ 2154 h 2563"/>
                <a:gd name="T30" fmla="*/ 384 w 688"/>
                <a:gd name="T31" fmla="*/ 2078 h 2563"/>
                <a:gd name="T32" fmla="*/ 386 w 688"/>
                <a:gd name="T33" fmla="*/ 1939 h 2563"/>
                <a:gd name="T34" fmla="*/ 687 w 688"/>
                <a:gd name="T35" fmla="*/ 0 h 2563"/>
                <a:gd name="T36" fmla="*/ 386 w 688"/>
                <a:gd name="T37" fmla="*/ 2524 h 2563"/>
                <a:gd name="T38" fmla="*/ 363 w 688"/>
                <a:gd name="T39" fmla="*/ 2422 h 2563"/>
                <a:gd name="T40" fmla="*/ 317 w 688"/>
                <a:gd name="T41" fmla="*/ 2487 h 2563"/>
                <a:gd name="T42" fmla="*/ 272 w 688"/>
                <a:gd name="T43" fmla="*/ 2530 h 2563"/>
                <a:gd name="T44" fmla="*/ 222 w 688"/>
                <a:gd name="T45" fmla="*/ 2556 h 2563"/>
                <a:gd name="T46" fmla="*/ 163 w 688"/>
                <a:gd name="T47" fmla="*/ 2556 h 2563"/>
                <a:gd name="T48" fmla="*/ 102 w 688"/>
                <a:gd name="T49" fmla="*/ 2519 h 2563"/>
                <a:gd name="T50" fmla="*/ 53 w 688"/>
                <a:gd name="T51" fmla="*/ 2444 h 2563"/>
                <a:gd name="T52" fmla="*/ 19 w 688"/>
                <a:gd name="T53" fmla="*/ 2358 h 2563"/>
                <a:gd name="T54" fmla="*/ 5 w 688"/>
                <a:gd name="T55" fmla="*/ 2245 h 2563"/>
                <a:gd name="T56" fmla="*/ 0 w 688"/>
                <a:gd name="T57" fmla="*/ 2078 h 2563"/>
                <a:gd name="T58" fmla="*/ 0 w 688"/>
                <a:gd name="T59" fmla="*/ 1004 h 2563"/>
                <a:gd name="T60" fmla="*/ 3 w 688"/>
                <a:gd name="T61" fmla="*/ 800 h 2563"/>
                <a:gd name="T62" fmla="*/ 15 w 688"/>
                <a:gd name="T63" fmla="*/ 666 h 2563"/>
                <a:gd name="T64" fmla="*/ 34 w 688"/>
                <a:gd name="T65" fmla="*/ 569 h 2563"/>
                <a:gd name="T66" fmla="*/ 79 w 688"/>
                <a:gd name="T67" fmla="*/ 494 h 2563"/>
                <a:gd name="T68" fmla="*/ 133 w 688"/>
                <a:gd name="T69" fmla="*/ 435 h 2563"/>
                <a:gd name="T70" fmla="*/ 203 w 688"/>
                <a:gd name="T71" fmla="*/ 414 h 2563"/>
                <a:gd name="T72" fmla="*/ 253 w 688"/>
                <a:gd name="T73" fmla="*/ 424 h 2563"/>
                <a:gd name="T74" fmla="*/ 303 w 688"/>
                <a:gd name="T75" fmla="*/ 462 h 2563"/>
                <a:gd name="T76" fmla="*/ 346 w 688"/>
                <a:gd name="T77" fmla="*/ 510 h 2563"/>
                <a:gd name="T78" fmla="*/ 386 w 688"/>
                <a:gd name="T79" fmla="*/ 585 h 2563"/>
                <a:gd name="T80" fmla="*/ 687 w 688"/>
                <a:gd name="T81" fmla="*/ 0 h 25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2563">
                  <a:moveTo>
                    <a:pt x="386" y="972"/>
                  </a:moveTo>
                  <a:lnTo>
                    <a:pt x="384" y="918"/>
                  </a:lnTo>
                  <a:lnTo>
                    <a:pt x="384" y="875"/>
                  </a:lnTo>
                  <a:lnTo>
                    <a:pt x="379" y="843"/>
                  </a:lnTo>
                  <a:lnTo>
                    <a:pt x="377" y="822"/>
                  </a:lnTo>
                  <a:lnTo>
                    <a:pt x="370" y="800"/>
                  </a:lnTo>
                  <a:lnTo>
                    <a:pt x="363" y="784"/>
                  </a:lnTo>
                  <a:lnTo>
                    <a:pt x="353" y="779"/>
                  </a:lnTo>
                  <a:lnTo>
                    <a:pt x="341" y="779"/>
                  </a:lnTo>
                  <a:lnTo>
                    <a:pt x="327" y="779"/>
                  </a:lnTo>
                  <a:lnTo>
                    <a:pt x="320" y="784"/>
                  </a:lnTo>
                  <a:lnTo>
                    <a:pt x="313" y="800"/>
                  </a:lnTo>
                  <a:lnTo>
                    <a:pt x="308" y="822"/>
                  </a:lnTo>
                  <a:lnTo>
                    <a:pt x="303" y="843"/>
                  </a:lnTo>
                  <a:lnTo>
                    <a:pt x="301" y="875"/>
                  </a:lnTo>
                  <a:lnTo>
                    <a:pt x="298" y="918"/>
                  </a:lnTo>
                  <a:lnTo>
                    <a:pt x="298" y="972"/>
                  </a:lnTo>
                  <a:lnTo>
                    <a:pt x="298" y="1992"/>
                  </a:lnTo>
                  <a:lnTo>
                    <a:pt x="298" y="2046"/>
                  </a:lnTo>
                  <a:lnTo>
                    <a:pt x="301" y="2100"/>
                  </a:lnTo>
                  <a:lnTo>
                    <a:pt x="303" y="2132"/>
                  </a:lnTo>
                  <a:lnTo>
                    <a:pt x="308" y="2159"/>
                  </a:lnTo>
                  <a:lnTo>
                    <a:pt x="313" y="2175"/>
                  </a:lnTo>
                  <a:lnTo>
                    <a:pt x="320" y="2186"/>
                  </a:lnTo>
                  <a:lnTo>
                    <a:pt x="327" y="2197"/>
                  </a:lnTo>
                  <a:lnTo>
                    <a:pt x="341" y="2202"/>
                  </a:lnTo>
                  <a:lnTo>
                    <a:pt x="353" y="2197"/>
                  </a:lnTo>
                  <a:lnTo>
                    <a:pt x="363" y="2186"/>
                  </a:lnTo>
                  <a:lnTo>
                    <a:pt x="370" y="2170"/>
                  </a:lnTo>
                  <a:lnTo>
                    <a:pt x="377" y="2154"/>
                  </a:lnTo>
                  <a:lnTo>
                    <a:pt x="379" y="2127"/>
                  </a:lnTo>
                  <a:lnTo>
                    <a:pt x="384" y="2078"/>
                  </a:lnTo>
                  <a:lnTo>
                    <a:pt x="384" y="2014"/>
                  </a:lnTo>
                  <a:lnTo>
                    <a:pt x="386" y="1939"/>
                  </a:lnTo>
                  <a:lnTo>
                    <a:pt x="386" y="972"/>
                  </a:lnTo>
                  <a:close/>
                  <a:moveTo>
                    <a:pt x="687" y="0"/>
                  </a:moveTo>
                  <a:lnTo>
                    <a:pt x="687" y="2524"/>
                  </a:lnTo>
                  <a:lnTo>
                    <a:pt x="386" y="2524"/>
                  </a:lnTo>
                  <a:lnTo>
                    <a:pt x="386" y="2374"/>
                  </a:lnTo>
                  <a:lnTo>
                    <a:pt x="363" y="2422"/>
                  </a:lnTo>
                  <a:lnTo>
                    <a:pt x="341" y="2454"/>
                  </a:lnTo>
                  <a:lnTo>
                    <a:pt x="317" y="2487"/>
                  </a:lnTo>
                  <a:lnTo>
                    <a:pt x="296" y="2519"/>
                  </a:lnTo>
                  <a:lnTo>
                    <a:pt x="272" y="2530"/>
                  </a:lnTo>
                  <a:lnTo>
                    <a:pt x="246" y="2546"/>
                  </a:lnTo>
                  <a:lnTo>
                    <a:pt x="222" y="2556"/>
                  </a:lnTo>
                  <a:lnTo>
                    <a:pt x="199" y="2562"/>
                  </a:lnTo>
                  <a:lnTo>
                    <a:pt x="163" y="2556"/>
                  </a:lnTo>
                  <a:lnTo>
                    <a:pt x="131" y="2540"/>
                  </a:lnTo>
                  <a:lnTo>
                    <a:pt x="102" y="2519"/>
                  </a:lnTo>
                  <a:lnTo>
                    <a:pt x="79" y="2487"/>
                  </a:lnTo>
                  <a:lnTo>
                    <a:pt x="53" y="2444"/>
                  </a:lnTo>
                  <a:lnTo>
                    <a:pt x="34" y="2401"/>
                  </a:lnTo>
                  <a:lnTo>
                    <a:pt x="19" y="2358"/>
                  </a:lnTo>
                  <a:lnTo>
                    <a:pt x="15" y="2304"/>
                  </a:lnTo>
                  <a:lnTo>
                    <a:pt x="5" y="2245"/>
                  </a:lnTo>
                  <a:lnTo>
                    <a:pt x="3" y="2175"/>
                  </a:lnTo>
                  <a:lnTo>
                    <a:pt x="0" y="2078"/>
                  </a:lnTo>
                  <a:lnTo>
                    <a:pt x="0" y="1971"/>
                  </a:lnTo>
                  <a:lnTo>
                    <a:pt x="0" y="1004"/>
                  </a:lnTo>
                  <a:lnTo>
                    <a:pt x="0" y="892"/>
                  </a:lnTo>
                  <a:lnTo>
                    <a:pt x="3" y="800"/>
                  </a:lnTo>
                  <a:lnTo>
                    <a:pt x="5" y="725"/>
                  </a:lnTo>
                  <a:lnTo>
                    <a:pt x="15" y="666"/>
                  </a:lnTo>
                  <a:lnTo>
                    <a:pt x="19" y="618"/>
                  </a:lnTo>
                  <a:lnTo>
                    <a:pt x="34" y="569"/>
                  </a:lnTo>
                  <a:lnTo>
                    <a:pt x="53" y="532"/>
                  </a:lnTo>
                  <a:lnTo>
                    <a:pt x="79" y="494"/>
                  </a:lnTo>
                  <a:lnTo>
                    <a:pt x="105" y="462"/>
                  </a:lnTo>
                  <a:lnTo>
                    <a:pt x="133" y="435"/>
                  </a:lnTo>
                  <a:lnTo>
                    <a:pt x="165" y="419"/>
                  </a:lnTo>
                  <a:lnTo>
                    <a:pt x="203" y="414"/>
                  </a:lnTo>
                  <a:lnTo>
                    <a:pt x="229" y="414"/>
                  </a:lnTo>
                  <a:lnTo>
                    <a:pt x="253" y="424"/>
                  </a:lnTo>
                  <a:lnTo>
                    <a:pt x="279" y="440"/>
                  </a:lnTo>
                  <a:lnTo>
                    <a:pt x="303" y="462"/>
                  </a:lnTo>
                  <a:lnTo>
                    <a:pt x="325" y="478"/>
                  </a:lnTo>
                  <a:lnTo>
                    <a:pt x="346" y="510"/>
                  </a:lnTo>
                  <a:lnTo>
                    <a:pt x="367" y="542"/>
                  </a:lnTo>
                  <a:lnTo>
                    <a:pt x="386" y="585"/>
                  </a:lnTo>
                  <a:lnTo>
                    <a:pt x="386" y="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2762" y="247"/>
              <a:ext cx="156" cy="478"/>
            </a:xfrm>
            <a:custGeom>
              <a:avLst/>
              <a:gdLst>
                <a:gd name="T0" fmla="*/ 687 w 688"/>
                <a:gd name="T1" fmla="*/ 0 h 2107"/>
                <a:gd name="T2" fmla="*/ 687 w 688"/>
                <a:gd name="T3" fmla="*/ 2068 h 2107"/>
                <a:gd name="T4" fmla="*/ 382 w 688"/>
                <a:gd name="T5" fmla="*/ 2068 h 2107"/>
                <a:gd name="T6" fmla="*/ 386 w 688"/>
                <a:gd name="T7" fmla="*/ 1896 h 2107"/>
                <a:gd name="T8" fmla="*/ 370 w 688"/>
                <a:gd name="T9" fmla="*/ 1945 h 2107"/>
                <a:gd name="T10" fmla="*/ 353 w 688"/>
                <a:gd name="T11" fmla="*/ 1988 h 2107"/>
                <a:gd name="T12" fmla="*/ 332 w 688"/>
                <a:gd name="T13" fmla="*/ 2025 h 2107"/>
                <a:gd name="T14" fmla="*/ 313 w 688"/>
                <a:gd name="T15" fmla="*/ 2057 h 2107"/>
                <a:gd name="T16" fmla="*/ 286 w 688"/>
                <a:gd name="T17" fmla="*/ 2074 h 2107"/>
                <a:gd name="T18" fmla="*/ 263 w 688"/>
                <a:gd name="T19" fmla="*/ 2090 h 2107"/>
                <a:gd name="T20" fmla="*/ 234 w 688"/>
                <a:gd name="T21" fmla="*/ 2100 h 2107"/>
                <a:gd name="T22" fmla="*/ 207 w 688"/>
                <a:gd name="T23" fmla="*/ 2106 h 2107"/>
                <a:gd name="T24" fmla="*/ 171 w 688"/>
                <a:gd name="T25" fmla="*/ 2100 h 2107"/>
                <a:gd name="T26" fmla="*/ 143 w 688"/>
                <a:gd name="T27" fmla="*/ 2090 h 2107"/>
                <a:gd name="T28" fmla="*/ 117 w 688"/>
                <a:gd name="T29" fmla="*/ 2074 h 2107"/>
                <a:gd name="T30" fmla="*/ 95 w 688"/>
                <a:gd name="T31" fmla="*/ 2057 h 2107"/>
                <a:gd name="T32" fmla="*/ 74 w 688"/>
                <a:gd name="T33" fmla="*/ 2025 h 2107"/>
                <a:gd name="T34" fmla="*/ 55 w 688"/>
                <a:gd name="T35" fmla="*/ 1993 h 2107"/>
                <a:gd name="T36" fmla="*/ 41 w 688"/>
                <a:gd name="T37" fmla="*/ 1961 h 2107"/>
                <a:gd name="T38" fmla="*/ 31 w 688"/>
                <a:gd name="T39" fmla="*/ 1918 h 2107"/>
                <a:gd name="T40" fmla="*/ 19 w 688"/>
                <a:gd name="T41" fmla="*/ 1880 h 2107"/>
                <a:gd name="T42" fmla="*/ 10 w 688"/>
                <a:gd name="T43" fmla="*/ 1837 h 2107"/>
                <a:gd name="T44" fmla="*/ 5 w 688"/>
                <a:gd name="T45" fmla="*/ 1794 h 2107"/>
                <a:gd name="T46" fmla="*/ 5 w 688"/>
                <a:gd name="T47" fmla="*/ 1751 h 2107"/>
                <a:gd name="T48" fmla="*/ 0 w 688"/>
                <a:gd name="T49" fmla="*/ 1692 h 2107"/>
                <a:gd name="T50" fmla="*/ 0 w 688"/>
                <a:gd name="T51" fmla="*/ 1617 h 2107"/>
                <a:gd name="T52" fmla="*/ 0 w 688"/>
                <a:gd name="T53" fmla="*/ 1515 h 2107"/>
                <a:gd name="T54" fmla="*/ 0 w 688"/>
                <a:gd name="T55" fmla="*/ 1397 h 2107"/>
                <a:gd name="T56" fmla="*/ 0 w 688"/>
                <a:gd name="T57" fmla="*/ 0 h 2107"/>
                <a:gd name="T58" fmla="*/ 301 w 688"/>
                <a:gd name="T59" fmla="*/ 0 h 2107"/>
                <a:gd name="T60" fmla="*/ 301 w 688"/>
                <a:gd name="T61" fmla="*/ 1413 h 2107"/>
                <a:gd name="T62" fmla="*/ 301 w 688"/>
                <a:gd name="T63" fmla="*/ 1520 h 2107"/>
                <a:gd name="T64" fmla="*/ 301 w 688"/>
                <a:gd name="T65" fmla="*/ 1606 h 2107"/>
                <a:gd name="T66" fmla="*/ 301 w 688"/>
                <a:gd name="T67" fmla="*/ 1665 h 2107"/>
                <a:gd name="T68" fmla="*/ 305 w 688"/>
                <a:gd name="T69" fmla="*/ 1698 h 2107"/>
                <a:gd name="T70" fmla="*/ 308 w 688"/>
                <a:gd name="T71" fmla="*/ 1714 h 2107"/>
                <a:gd name="T72" fmla="*/ 315 w 688"/>
                <a:gd name="T73" fmla="*/ 1730 h 2107"/>
                <a:gd name="T74" fmla="*/ 327 w 688"/>
                <a:gd name="T75" fmla="*/ 1741 h 2107"/>
                <a:gd name="T76" fmla="*/ 341 w 688"/>
                <a:gd name="T77" fmla="*/ 1746 h 2107"/>
                <a:gd name="T78" fmla="*/ 355 w 688"/>
                <a:gd name="T79" fmla="*/ 1741 h 2107"/>
                <a:gd name="T80" fmla="*/ 365 w 688"/>
                <a:gd name="T81" fmla="*/ 1730 h 2107"/>
                <a:gd name="T82" fmla="*/ 374 w 688"/>
                <a:gd name="T83" fmla="*/ 1714 h 2107"/>
                <a:gd name="T84" fmla="*/ 382 w 688"/>
                <a:gd name="T85" fmla="*/ 1698 h 2107"/>
                <a:gd name="T86" fmla="*/ 382 w 688"/>
                <a:gd name="T87" fmla="*/ 1660 h 2107"/>
                <a:gd name="T88" fmla="*/ 384 w 688"/>
                <a:gd name="T89" fmla="*/ 1596 h 2107"/>
                <a:gd name="T90" fmla="*/ 384 w 688"/>
                <a:gd name="T91" fmla="*/ 1510 h 2107"/>
                <a:gd name="T92" fmla="*/ 386 w 688"/>
                <a:gd name="T93" fmla="*/ 1391 h 2107"/>
                <a:gd name="T94" fmla="*/ 386 w 688"/>
                <a:gd name="T95" fmla="*/ 0 h 2107"/>
                <a:gd name="T96" fmla="*/ 687 w 688"/>
                <a:gd name="T97" fmla="*/ 0 h 21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88" h="2107">
                  <a:moveTo>
                    <a:pt x="687" y="0"/>
                  </a:moveTo>
                  <a:lnTo>
                    <a:pt x="687" y="2068"/>
                  </a:lnTo>
                  <a:lnTo>
                    <a:pt x="382" y="2068"/>
                  </a:lnTo>
                  <a:lnTo>
                    <a:pt x="386" y="1896"/>
                  </a:lnTo>
                  <a:lnTo>
                    <a:pt x="370" y="1945"/>
                  </a:lnTo>
                  <a:lnTo>
                    <a:pt x="353" y="1988"/>
                  </a:lnTo>
                  <a:lnTo>
                    <a:pt x="332" y="2025"/>
                  </a:lnTo>
                  <a:lnTo>
                    <a:pt x="313" y="2057"/>
                  </a:lnTo>
                  <a:lnTo>
                    <a:pt x="286" y="2074"/>
                  </a:lnTo>
                  <a:lnTo>
                    <a:pt x="263" y="2090"/>
                  </a:lnTo>
                  <a:lnTo>
                    <a:pt x="234" y="2100"/>
                  </a:lnTo>
                  <a:lnTo>
                    <a:pt x="207" y="2106"/>
                  </a:lnTo>
                  <a:lnTo>
                    <a:pt x="171" y="2100"/>
                  </a:lnTo>
                  <a:lnTo>
                    <a:pt x="143" y="2090"/>
                  </a:lnTo>
                  <a:lnTo>
                    <a:pt x="117" y="2074"/>
                  </a:lnTo>
                  <a:lnTo>
                    <a:pt x="95" y="2057"/>
                  </a:lnTo>
                  <a:lnTo>
                    <a:pt x="74" y="2025"/>
                  </a:lnTo>
                  <a:lnTo>
                    <a:pt x="55" y="1993"/>
                  </a:lnTo>
                  <a:lnTo>
                    <a:pt x="41" y="1961"/>
                  </a:lnTo>
                  <a:lnTo>
                    <a:pt x="31" y="1918"/>
                  </a:lnTo>
                  <a:lnTo>
                    <a:pt x="19" y="1880"/>
                  </a:lnTo>
                  <a:lnTo>
                    <a:pt x="10" y="1837"/>
                  </a:lnTo>
                  <a:lnTo>
                    <a:pt x="5" y="1794"/>
                  </a:lnTo>
                  <a:lnTo>
                    <a:pt x="5" y="1751"/>
                  </a:lnTo>
                  <a:lnTo>
                    <a:pt x="0" y="1692"/>
                  </a:lnTo>
                  <a:lnTo>
                    <a:pt x="0" y="1617"/>
                  </a:lnTo>
                  <a:lnTo>
                    <a:pt x="0" y="1515"/>
                  </a:lnTo>
                  <a:lnTo>
                    <a:pt x="0" y="1397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301" y="1413"/>
                  </a:lnTo>
                  <a:lnTo>
                    <a:pt x="301" y="1520"/>
                  </a:lnTo>
                  <a:lnTo>
                    <a:pt x="301" y="1606"/>
                  </a:lnTo>
                  <a:lnTo>
                    <a:pt x="301" y="1665"/>
                  </a:lnTo>
                  <a:lnTo>
                    <a:pt x="305" y="1698"/>
                  </a:lnTo>
                  <a:lnTo>
                    <a:pt x="308" y="1714"/>
                  </a:lnTo>
                  <a:lnTo>
                    <a:pt x="315" y="1730"/>
                  </a:lnTo>
                  <a:lnTo>
                    <a:pt x="327" y="1741"/>
                  </a:lnTo>
                  <a:lnTo>
                    <a:pt x="341" y="1746"/>
                  </a:lnTo>
                  <a:lnTo>
                    <a:pt x="355" y="1741"/>
                  </a:lnTo>
                  <a:lnTo>
                    <a:pt x="365" y="1730"/>
                  </a:lnTo>
                  <a:lnTo>
                    <a:pt x="374" y="1714"/>
                  </a:lnTo>
                  <a:lnTo>
                    <a:pt x="382" y="1698"/>
                  </a:lnTo>
                  <a:lnTo>
                    <a:pt x="382" y="1660"/>
                  </a:lnTo>
                  <a:lnTo>
                    <a:pt x="384" y="1596"/>
                  </a:lnTo>
                  <a:lnTo>
                    <a:pt x="384" y="1510"/>
                  </a:lnTo>
                  <a:lnTo>
                    <a:pt x="386" y="1391"/>
                  </a:lnTo>
                  <a:lnTo>
                    <a:pt x="386" y="0"/>
                  </a:lnTo>
                  <a:lnTo>
                    <a:pt x="687" y="0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0"/>
            <p:cNvSpPr>
              <a:spLocks noChangeArrowheads="1"/>
            </p:cNvSpPr>
            <p:nvPr/>
          </p:nvSpPr>
          <p:spPr bwMode="auto">
            <a:xfrm>
              <a:off x="2941" y="144"/>
              <a:ext cx="154" cy="573"/>
            </a:xfrm>
            <a:custGeom>
              <a:avLst/>
              <a:gdLst>
                <a:gd name="T0" fmla="*/ 645 w 680"/>
                <a:gd name="T1" fmla="*/ 456 h 2525"/>
                <a:gd name="T2" fmla="*/ 523 w 680"/>
                <a:gd name="T3" fmla="*/ 1278 h 2525"/>
                <a:gd name="T4" fmla="*/ 679 w 680"/>
                <a:gd name="T5" fmla="*/ 2524 h 2525"/>
                <a:gd name="T6" fmla="*/ 395 w 680"/>
                <a:gd name="T7" fmla="*/ 2524 h 2525"/>
                <a:gd name="T8" fmla="*/ 303 w 680"/>
                <a:gd name="T9" fmla="*/ 1622 h 2525"/>
                <a:gd name="T10" fmla="*/ 301 w 680"/>
                <a:gd name="T11" fmla="*/ 2524 h 2525"/>
                <a:gd name="T12" fmla="*/ 0 w 680"/>
                <a:gd name="T13" fmla="*/ 2524 h 2525"/>
                <a:gd name="T14" fmla="*/ 0 w 680"/>
                <a:gd name="T15" fmla="*/ 0 h 2525"/>
                <a:gd name="T16" fmla="*/ 301 w 680"/>
                <a:gd name="T17" fmla="*/ 0 h 2525"/>
                <a:gd name="T18" fmla="*/ 303 w 680"/>
                <a:gd name="T19" fmla="*/ 1063 h 2525"/>
                <a:gd name="T20" fmla="*/ 395 w 680"/>
                <a:gd name="T21" fmla="*/ 456 h 2525"/>
                <a:gd name="T22" fmla="*/ 645 w 680"/>
                <a:gd name="T23" fmla="*/ 456 h 25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0" h="2525">
                  <a:moveTo>
                    <a:pt x="645" y="456"/>
                  </a:moveTo>
                  <a:lnTo>
                    <a:pt x="523" y="1278"/>
                  </a:lnTo>
                  <a:lnTo>
                    <a:pt x="679" y="2524"/>
                  </a:lnTo>
                  <a:lnTo>
                    <a:pt x="395" y="2524"/>
                  </a:lnTo>
                  <a:lnTo>
                    <a:pt x="303" y="1622"/>
                  </a:lnTo>
                  <a:lnTo>
                    <a:pt x="301" y="2524"/>
                  </a:lnTo>
                  <a:lnTo>
                    <a:pt x="0" y="2524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303" y="1063"/>
                  </a:lnTo>
                  <a:lnTo>
                    <a:pt x="395" y="456"/>
                  </a:lnTo>
                  <a:lnTo>
                    <a:pt x="645" y="456"/>
                  </a:lnTo>
                </a:path>
              </a:pathLst>
            </a:custGeom>
            <a:solidFill>
              <a:srgbClr val="33CCFF"/>
            </a:solidFill>
            <a:ln w="12600">
              <a:solidFill>
                <a:srgbClr val="000099"/>
              </a:solidFill>
              <a:round/>
              <a:headEnd/>
              <a:tailEnd/>
            </a:ln>
            <a:effectLst>
              <a:outerShdw dist="125752" dir="18900000" algn="ctr" rotWithShape="0">
                <a:srgbClr val="000099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8" name="Picture 34" descr="folkptj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828800"/>
            <a:ext cx="2362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33"/>
          <p:cNvSpPr>
            <a:spLocks noChangeArrowheads="1" noChangeShapeType="1" noTextEdit="1"/>
          </p:cNvSpPr>
          <p:nvPr/>
        </p:nvSpPr>
        <p:spPr bwMode="auto">
          <a:xfrm>
            <a:off x="2590800" y="2362200"/>
            <a:ext cx="44196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TAHUN 2013 = 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54.539 JIWA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86000" y="3733800"/>
            <a:ext cx="2133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Aparajita" pitchFamily="34" charset="0"/>
                <a:cs typeface="Aparajita" pitchFamily="34" charset="0"/>
              </a:rPr>
              <a:t>Laki-laki</a:t>
            </a:r>
            <a:endParaRPr lang="en-GB" sz="2800" b="1" dirty="0">
              <a:latin typeface="Aparajita" pitchFamily="34" charset="0"/>
              <a:cs typeface="Aparajita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latin typeface="Aparajita" pitchFamily="34" charset="0"/>
                <a:cs typeface="Aparajita" pitchFamily="34" charset="0"/>
              </a:rPr>
              <a:t>27.583 </a:t>
            </a:r>
            <a:r>
              <a:rPr lang="id-ID" sz="2800" b="1" dirty="0">
                <a:latin typeface="Aparajita" pitchFamily="34" charset="0"/>
                <a:cs typeface="Aparajita" pitchFamily="34" charset="0"/>
              </a:rPr>
              <a:t>Jiwa</a:t>
            </a:r>
            <a:endParaRPr lang="en-GB" sz="28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114800" y="3810000"/>
            <a:ext cx="254476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latin typeface="Aparajita" pitchFamily="34" charset="0"/>
                <a:cs typeface="Aparajita" pitchFamily="34" charset="0"/>
              </a:rPr>
              <a:t>Perempuan</a:t>
            </a:r>
            <a:endParaRPr lang="en-GB" sz="2800" b="1" dirty="0">
              <a:latin typeface="Aparajita" pitchFamily="34" charset="0"/>
              <a:cs typeface="Aparajita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latin typeface="Aparajita" pitchFamily="34" charset="0"/>
                <a:cs typeface="Aparajita" pitchFamily="34" charset="0"/>
              </a:rPr>
              <a:t>26.956</a:t>
            </a:r>
            <a:r>
              <a:rPr lang="en-GB" sz="2800" b="1" dirty="0">
                <a:latin typeface="Aparajita" pitchFamily="34" charset="0"/>
                <a:cs typeface="Aparajita" pitchFamily="34" charset="0"/>
              </a:rPr>
              <a:t> </a:t>
            </a:r>
            <a:r>
              <a:rPr lang="id-ID" sz="2800" b="1" dirty="0">
                <a:latin typeface="Aparajita" pitchFamily="34" charset="0"/>
                <a:cs typeface="Aparajita" pitchFamily="34" charset="0"/>
              </a:rPr>
              <a:t>Jiwa</a:t>
            </a:r>
            <a:endParaRPr lang="en-GB" sz="2800" b="1" dirty="0">
              <a:latin typeface="Aparajita" pitchFamily="34" charset="0"/>
              <a:cs typeface="Aparajita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MATA PENCAHARIAN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38600" y="1142999"/>
          <a:ext cx="4724400" cy="478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540"/>
                <a:gridCol w="2632882"/>
                <a:gridCol w="1380978"/>
              </a:tblGrid>
              <a:tr h="407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LAPANGAN USAHA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PROSENTASE</a:t>
                      </a:r>
                      <a:endParaRPr lang="en-US" sz="1600" dirty="0"/>
                    </a:p>
                  </a:txBody>
                  <a:tcPr/>
                </a:tc>
              </a:tr>
              <a:tr h="38381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1.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PERTANIAN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29.61%</a:t>
                      </a:r>
                      <a:endParaRPr lang="en-US" sz="1600" b="0" dirty="0"/>
                    </a:p>
                  </a:txBody>
                  <a:tcPr/>
                </a:tc>
              </a:tr>
              <a:tr h="3517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INDUSTRI PENGOLAHAN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25.94%</a:t>
                      </a:r>
                      <a:endParaRPr lang="en-US" sz="1600" dirty="0"/>
                    </a:p>
                  </a:txBody>
                  <a:tcPr/>
                </a:tc>
              </a:tr>
              <a:tr h="5598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PERDAGANGAN</a:t>
                      </a:r>
                      <a:r>
                        <a:rPr lang="en-US" sz="1600" baseline="0" dirty="0" smtClean="0"/>
                        <a:t>, RESTORAN DAN HOTEL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12.21%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BANGUNAN DAN KONSTRUKSI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9.41%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JASA-JASA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9.21%</a:t>
                      </a:r>
                      <a:endParaRPr lang="en-US" sz="1600" dirty="0"/>
                    </a:p>
                  </a:txBody>
                  <a:tcPr/>
                </a:tc>
              </a:tr>
              <a:tr h="5598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KEUANGAN, PERSEWAAN DAN JASA PERUSAHAAN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5.76</a:t>
                      </a:r>
                      <a:endParaRPr lang="en-US" sz="1600" dirty="0"/>
                    </a:p>
                  </a:txBody>
                  <a:tcPr/>
                </a:tc>
              </a:tr>
              <a:tr h="5598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PENGANGKUTAN</a:t>
                      </a:r>
                      <a:r>
                        <a:rPr lang="en-US" sz="1600" baseline="0" dirty="0" smtClean="0"/>
                        <a:t> DAN KOMUNIKASI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5.17%</a:t>
                      </a:r>
                      <a:endParaRPr lang="en-US" sz="1600" dirty="0"/>
                    </a:p>
                  </a:txBody>
                  <a:tcPr/>
                </a:tc>
              </a:tr>
              <a:tr h="5598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PERTAMBANGAN</a:t>
                      </a:r>
                      <a:r>
                        <a:rPr lang="en-US" sz="1600" baseline="0" dirty="0" smtClean="0"/>
                        <a:t> DAN PENGGALIAN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2.23%</a:t>
                      </a:r>
                      <a:endParaRPr lang="en-US" sz="1600" dirty="0"/>
                    </a:p>
                  </a:txBody>
                  <a:tcPr/>
                </a:tc>
              </a:tr>
              <a:tr h="4126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LISTRIK</a:t>
                      </a:r>
                      <a:r>
                        <a:rPr lang="en-US" sz="1600" baseline="0" dirty="0" smtClean="0"/>
                        <a:t> GAS DAN AIR MINUM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0.46%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IMG09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40" y="457200"/>
            <a:ext cx="36599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210720122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8884">
            <a:off x="695927" y="3066272"/>
            <a:ext cx="25150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4032012.pn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1000" y="304800"/>
            <a:ext cx="8534400" cy="615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048000"/>
            <a:ext cx="1295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8229600" y="29718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3505200"/>
            <a:ext cx="7391400" cy="2895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C000"/>
                </a:solidFill>
              </a:rPr>
              <a:t>TERWUJUDNYA TATA KELOLA PEMERINTAHAN YANG BAIK, PROFESIONAL, RESPONSIF, EFEKTIF DAN INOVATIF DI KECAMATAN BANDONGAN MENUJU MASYARAKAT KABUPATEN MAGELANG YANG LEBIH  AMANAH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2009-2014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l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3124200"/>
            <a:ext cx="2028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中国风图标下载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0647">
            <a:off x="7608888" y="2889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92"/>
          <p:cNvPicPr>
            <a:picLocks noChangeAspect="1" noChangeArrowheads="1"/>
          </p:cNvPicPr>
          <p:nvPr/>
        </p:nvPicPr>
        <p:blipFill>
          <a:blip r:embed="rId4"/>
          <a:srcRect l="28255" t="59584" r="47656" b="23775"/>
          <a:stretch>
            <a:fillRect/>
          </a:stretch>
        </p:blipFill>
        <p:spPr bwMode="auto">
          <a:xfrm rot="10490315">
            <a:off x="3505200" y="152400"/>
            <a:ext cx="234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4572000" y="7620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6705600" y="762000"/>
            <a:ext cx="3810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66"/>
          <p:cNvSpPr>
            <a:spLocks noChangeArrowheads="1"/>
          </p:cNvSpPr>
          <p:nvPr/>
        </p:nvSpPr>
        <p:spPr bwMode="auto">
          <a:xfrm>
            <a:off x="7162800" y="3505200"/>
            <a:ext cx="533400" cy="533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640133"/>
          <a:ext cx="8458200" cy="498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282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MAKNA :</a:t>
                      </a:r>
                      <a:endParaRPr lang="en-US" sz="1600" dirty="0"/>
                    </a:p>
                  </a:txBody>
                  <a:tcPr/>
                </a:tc>
              </a:tr>
              <a:tr h="282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PEMERINTAHAN YANG BAIK (GOOD</a:t>
                      </a:r>
                      <a:r>
                        <a:rPr lang="en-US" sz="1600" baseline="0" dirty="0" smtClean="0"/>
                        <a:t> GOVERNANCE)</a:t>
                      </a:r>
                    </a:p>
                  </a:txBody>
                  <a:tcPr/>
                </a:tc>
              </a:tr>
              <a:tr h="1514547">
                <a:tc>
                  <a:txBody>
                    <a:bodyPr/>
                    <a:lstStyle/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Supremasi hukum,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ketaatan pada aturan hukum dan perundangangan </a:t>
                      </a:r>
                    </a:p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Akuntabilitas,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segala kegiatan dapat</a:t>
                      </a:r>
                      <a:r>
                        <a:rPr kumimoji="0" lang="fi-FI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dipertanggung jawabkan</a:t>
                      </a:r>
                    </a:p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Partisipatif,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peran serta masyarakat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Transparansi,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keterbukaan informasi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6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Kesetaraan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kesamaan derajat antara pemerintah dan masyarakat.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2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PROFERSIONAL</a:t>
                      </a:r>
                      <a:endParaRPr lang="en-US" sz="1600" dirty="0"/>
                    </a:p>
                  </a:txBody>
                  <a:tcPr/>
                </a:tc>
              </a:tr>
              <a:tr h="693098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Kemampuan SDM aparat Kecamatan dan Desa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Pemahaman aturan dan prosedur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Sikap dan perilaku sebagai birokrat dan pelayan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23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RESPONSIF</a:t>
                      </a:r>
                      <a:endParaRPr lang="en-US" sz="1600" dirty="0"/>
                    </a:p>
                  </a:txBody>
                  <a:tcPr/>
                </a:tc>
              </a:tr>
              <a:tr h="1309185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Daya tanggap atas permasalahan dan tuntutan masyarakat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Cepat bertindak dan menyesuaiakan (dengan lingkungan dan tuntutan)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Aspiratif/Akomodatif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Kondusivitas Wilayah</a:t>
                      </a:r>
                    </a:p>
                    <a:p>
                      <a:pPr marL="342900" lvl="0" indent="-342900">
                        <a:buAutoNum type="arabicPeriod"/>
                      </a:pPr>
                      <a:r>
                        <a:rPr kumimoji="0" lang="fi-FI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untuk memberi pelayanan terbaik (pelayanan prima)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901</Words>
  <Application>Microsoft Office PowerPoint</Application>
  <PresentationFormat>On-screen Show (4:3)</PresentationFormat>
  <Paragraphs>339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Chart</vt:lpstr>
      <vt:lpstr>Slide 1</vt:lpstr>
      <vt:lpstr>Slide 2</vt:lpstr>
      <vt:lpstr>KANTOR KECAMATAN BANDONGAN</vt:lpstr>
      <vt:lpstr>GEOGRAFIS BANDONGAN</vt:lpstr>
      <vt:lpstr>Wilayah administrasi</vt:lpstr>
      <vt:lpstr>Demografi</vt:lpstr>
      <vt:lpstr>MATA PENCAHARIAN</vt:lpstr>
      <vt:lpstr>Visi Tahun 2009-2014</vt:lpstr>
      <vt:lpstr>Makna visi</vt:lpstr>
      <vt:lpstr>Makna visi</vt:lpstr>
      <vt:lpstr>Misi</vt:lpstr>
      <vt:lpstr>DATA PENDUKUNG  PEMBERDAYAAN KELUARGA</vt:lpstr>
      <vt:lpstr>Pendidikan</vt:lpstr>
      <vt:lpstr>Sarana Pelayanan Kesehatan </vt:lpstr>
      <vt:lpstr>Kepesertaan Keluarga Berencana (KB)</vt:lpstr>
      <vt:lpstr>Kemiskinan</vt:lpstr>
      <vt:lpstr>Perekonomian</vt:lpstr>
      <vt:lpstr>HARAPAN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BAPPEDA KAB</dc:creator>
  <cp:lastModifiedBy>XX</cp:lastModifiedBy>
  <cp:revision>81</cp:revision>
  <dcterms:created xsi:type="dcterms:W3CDTF">2014-01-29T02:27:14Z</dcterms:created>
  <dcterms:modified xsi:type="dcterms:W3CDTF">2014-04-11T04:34:07Z</dcterms:modified>
</cp:coreProperties>
</file>