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8"/>
  </p:notesMasterIdLst>
  <p:handoutMasterIdLst>
    <p:handoutMasterId r:id="rId19"/>
  </p:handoutMasterIdLst>
  <p:sldIdLst>
    <p:sldId id="256" r:id="rId2"/>
    <p:sldId id="257" r:id="rId3"/>
    <p:sldId id="269" r:id="rId4"/>
    <p:sldId id="267" r:id="rId5"/>
    <p:sldId id="268" r:id="rId6"/>
    <p:sldId id="261" r:id="rId7"/>
    <p:sldId id="270" r:id="rId8"/>
    <p:sldId id="258" r:id="rId9"/>
    <p:sldId id="265" r:id="rId10"/>
    <p:sldId id="272" r:id="rId11"/>
    <p:sldId id="266" r:id="rId12"/>
    <p:sldId id="273" r:id="rId13"/>
    <p:sldId id="259" r:id="rId14"/>
    <p:sldId id="260" r:id="rId15"/>
    <p:sldId id="263" r:id="rId16"/>
    <p:sldId id="264" r:id="rId17"/>
  </p:sldIdLst>
  <p:sldSz cx="9144000" cy="6858000" type="screen4x3"/>
  <p:notesSz cx="6858000" cy="11242675"/>
  <p:defaultTextStyle>
    <a:defPPr>
      <a:defRPr lang="id-ID"/>
    </a:defPPr>
    <a:lvl1pPr algn="l" rtl="0" fontAlgn="base">
      <a:spcBef>
        <a:spcPct val="0"/>
      </a:spcBef>
      <a:spcAft>
        <a:spcPct val="0"/>
      </a:spcAft>
      <a:defRPr kern="1200">
        <a:solidFill>
          <a:schemeClr val="tx1"/>
        </a:solidFill>
        <a:latin typeface="Lucida Sans Unicode" pitchFamily="34" charset="0"/>
        <a:ea typeface="+mn-ea"/>
        <a:cs typeface="Arial" charset="0"/>
      </a:defRPr>
    </a:lvl1pPr>
    <a:lvl2pPr marL="457200" algn="l" rtl="0" fontAlgn="base">
      <a:spcBef>
        <a:spcPct val="0"/>
      </a:spcBef>
      <a:spcAft>
        <a:spcPct val="0"/>
      </a:spcAft>
      <a:defRPr kern="1200">
        <a:solidFill>
          <a:schemeClr val="tx1"/>
        </a:solidFill>
        <a:latin typeface="Lucida Sans Unicode" pitchFamily="34" charset="0"/>
        <a:ea typeface="+mn-ea"/>
        <a:cs typeface="Arial" charset="0"/>
      </a:defRPr>
    </a:lvl2pPr>
    <a:lvl3pPr marL="914400" algn="l" rtl="0" fontAlgn="base">
      <a:spcBef>
        <a:spcPct val="0"/>
      </a:spcBef>
      <a:spcAft>
        <a:spcPct val="0"/>
      </a:spcAft>
      <a:defRPr kern="1200">
        <a:solidFill>
          <a:schemeClr val="tx1"/>
        </a:solidFill>
        <a:latin typeface="Lucida Sans Unicode" pitchFamily="34" charset="0"/>
        <a:ea typeface="+mn-ea"/>
        <a:cs typeface="Arial" charset="0"/>
      </a:defRPr>
    </a:lvl3pPr>
    <a:lvl4pPr marL="1371600" algn="l" rtl="0" fontAlgn="base">
      <a:spcBef>
        <a:spcPct val="0"/>
      </a:spcBef>
      <a:spcAft>
        <a:spcPct val="0"/>
      </a:spcAft>
      <a:defRPr kern="1200">
        <a:solidFill>
          <a:schemeClr val="tx1"/>
        </a:solidFill>
        <a:latin typeface="Lucida Sans Unicode" pitchFamily="34" charset="0"/>
        <a:ea typeface="+mn-ea"/>
        <a:cs typeface="Arial" charset="0"/>
      </a:defRPr>
    </a:lvl4pPr>
    <a:lvl5pPr marL="1828800" algn="l" rtl="0" fontAlgn="base">
      <a:spcBef>
        <a:spcPct val="0"/>
      </a:spcBef>
      <a:spcAft>
        <a:spcPct val="0"/>
      </a:spcAft>
      <a:defRPr kern="1200">
        <a:solidFill>
          <a:schemeClr val="tx1"/>
        </a:solidFill>
        <a:latin typeface="Lucida Sans Unicode" pitchFamily="34" charset="0"/>
        <a:ea typeface="+mn-ea"/>
        <a:cs typeface="Arial" charset="0"/>
      </a:defRPr>
    </a:lvl5pPr>
    <a:lvl6pPr marL="2286000" algn="l" defTabSz="914400" rtl="0" eaLnBrk="1" latinLnBrk="0" hangingPunct="1">
      <a:defRPr kern="1200">
        <a:solidFill>
          <a:schemeClr val="tx1"/>
        </a:solidFill>
        <a:latin typeface="Lucida Sans Unicode" pitchFamily="34" charset="0"/>
        <a:ea typeface="+mn-ea"/>
        <a:cs typeface="Arial" charset="0"/>
      </a:defRPr>
    </a:lvl6pPr>
    <a:lvl7pPr marL="2743200" algn="l" defTabSz="914400" rtl="0" eaLnBrk="1" latinLnBrk="0" hangingPunct="1">
      <a:defRPr kern="1200">
        <a:solidFill>
          <a:schemeClr val="tx1"/>
        </a:solidFill>
        <a:latin typeface="Lucida Sans Unicode" pitchFamily="34" charset="0"/>
        <a:ea typeface="+mn-ea"/>
        <a:cs typeface="Arial" charset="0"/>
      </a:defRPr>
    </a:lvl7pPr>
    <a:lvl8pPr marL="3200400" algn="l" defTabSz="914400" rtl="0" eaLnBrk="1" latinLnBrk="0" hangingPunct="1">
      <a:defRPr kern="1200">
        <a:solidFill>
          <a:schemeClr val="tx1"/>
        </a:solidFill>
        <a:latin typeface="Lucida Sans Unicode" pitchFamily="34" charset="0"/>
        <a:ea typeface="+mn-ea"/>
        <a:cs typeface="Arial" charset="0"/>
      </a:defRPr>
    </a:lvl8pPr>
    <a:lvl9pPr marL="3657600" algn="l" defTabSz="914400" rtl="0" eaLnBrk="1" latinLnBrk="0" hangingPunct="1">
      <a:defRPr kern="1200">
        <a:solidFill>
          <a:schemeClr val="tx1"/>
        </a:solidFill>
        <a:latin typeface="Lucida Sans Unicode"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561975"/>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1"/>
            <a:ext cx="2971800" cy="561975"/>
          </a:xfrm>
          <a:prstGeom prst="rect">
            <a:avLst/>
          </a:prstGeom>
        </p:spPr>
        <p:txBody>
          <a:bodyPr vert="horz" lIns="91440" tIns="45720" rIns="91440" bIns="45720" rtlCol="0"/>
          <a:lstStyle>
            <a:lvl1pPr algn="r">
              <a:defRPr sz="1200"/>
            </a:lvl1pPr>
          </a:lstStyle>
          <a:p>
            <a:fld id="{38D4A359-791F-4F76-A774-7771B2EAF7C1}" type="datetimeFigureOut">
              <a:rPr lang="id-ID" smtClean="0"/>
              <a:t>23/03/2013</a:t>
            </a:fld>
            <a:endParaRPr lang="id-ID"/>
          </a:p>
        </p:txBody>
      </p:sp>
      <p:sp>
        <p:nvSpPr>
          <p:cNvPr id="4" name="Footer Placeholder 3"/>
          <p:cNvSpPr>
            <a:spLocks noGrp="1"/>
          </p:cNvSpPr>
          <p:nvPr>
            <p:ph type="ftr" sz="quarter" idx="2"/>
          </p:nvPr>
        </p:nvSpPr>
        <p:spPr>
          <a:xfrm>
            <a:off x="0" y="10679114"/>
            <a:ext cx="2971800" cy="561975"/>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10679114"/>
            <a:ext cx="2971800" cy="561975"/>
          </a:xfrm>
          <a:prstGeom prst="rect">
            <a:avLst/>
          </a:prstGeom>
        </p:spPr>
        <p:txBody>
          <a:bodyPr vert="horz" lIns="91440" tIns="45720" rIns="91440" bIns="45720" rtlCol="0" anchor="b"/>
          <a:lstStyle>
            <a:lvl1pPr algn="r">
              <a:defRPr sz="1200"/>
            </a:lvl1pPr>
          </a:lstStyle>
          <a:p>
            <a:fld id="{4E4B8663-2865-44D8-9ED3-D54E38B1A09A}" type="slidenum">
              <a:rPr lang="id-ID" smtClean="0"/>
              <a:t>‹#›</a:t>
            </a:fld>
            <a:endParaRPr lang="id-ID"/>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562134"/>
          </a:xfrm>
          <a:prstGeom prst="rect">
            <a:avLst/>
          </a:prstGeom>
        </p:spPr>
        <p:txBody>
          <a:bodyPr vert="horz" wrap="square" lIns="91440" tIns="45720" rIns="91440" bIns="45720" numCol="1" anchor="t" anchorCtr="0" compatLnSpc="1">
            <a:prstTxWarp prst="textNoShape">
              <a:avLst/>
            </a:prstTxWarp>
          </a:bodyPr>
          <a:lstStyle>
            <a:lvl1pPr>
              <a:defRPr sz="1200" smtClean="0">
                <a:latin typeface="Calibri" pitchFamily="34" charset="0"/>
              </a:defRPr>
            </a:lvl1pPr>
          </a:lstStyle>
          <a:p>
            <a:pPr>
              <a:defRPr/>
            </a:pPr>
            <a:endParaRPr lang="id-ID"/>
          </a:p>
        </p:txBody>
      </p:sp>
      <p:sp>
        <p:nvSpPr>
          <p:cNvPr id="3" name="Date Placeholder 2"/>
          <p:cNvSpPr>
            <a:spLocks noGrp="1"/>
          </p:cNvSpPr>
          <p:nvPr>
            <p:ph type="dt" idx="1"/>
          </p:nvPr>
        </p:nvSpPr>
        <p:spPr>
          <a:xfrm>
            <a:off x="3884613" y="0"/>
            <a:ext cx="2971800" cy="562134"/>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pitchFamily="34" charset="0"/>
              </a:defRPr>
            </a:lvl1pPr>
          </a:lstStyle>
          <a:p>
            <a:pPr>
              <a:defRPr/>
            </a:pPr>
            <a:fld id="{251BAF4F-A15E-491E-93CA-CE340441EA14}" type="datetimeFigureOut">
              <a:rPr lang="id-ID"/>
              <a:pPr>
                <a:defRPr/>
              </a:pPr>
              <a:t>23/03/2013</a:t>
            </a:fld>
            <a:endParaRPr lang="id-ID"/>
          </a:p>
        </p:txBody>
      </p:sp>
      <p:sp>
        <p:nvSpPr>
          <p:cNvPr id="4" name="Slide Image Placeholder 3"/>
          <p:cNvSpPr>
            <a:spLocks noGrp="1" noRot="1" noChangeAspect="1"/>
          </p:cNvSpPr>
          <p:nvPr>
            <p:ph type="sldImg" idx="2"/>
          </p:nvPr>
        </p:nvSpPr>
        <p:spPr>
          <a:xfrm>
            <a:off x="619125" y="842963"/>
            <a:ext cx="5619750" cy="4216400"/>
          </a:xfrm>
          <a:prstGeom prst="rect">
            <a:avLst/>
          </a:prstGeom>
          <a:noFill/>
          <a:ln w="12700">
            <a:solidFill>
              <a:prstClr val="black"/>
            </a:solidFill>
          </a:ln>
        </p:spPr>
        <p:txBody>
          <a:bodyPr vert="horz" lIns="91440" tIns="45720" rIns="91440" bIns="45720" rtlCol="0" anchor="ctr"/>
          <a:lstStyle/>
          <a:p>
            <a:pPr lvl="0"/>
            <a:endParaRPr lang="id-ID" noProof="0" smtClean="0"/>
          </a:p>
        </p:txBody>
      </p:sp>
      <p:sp>
        <p:nvSpPr>
          <p:cNvPr id="5" name="Notes Placeholder 4"/>
          <p:cNvSpPr>
            <a:spLocks noGrp="1"/>
          </p:cNvSpPr>
          <p:nvPr>
            <p:ph type="body" sz="quarter" idx="3"/>
          </p:nvPr>
        </p:nvSpPr>
        <p:spPr>
          <a:xfrm>
            <a:off x="685800" y="5340270"/>
            <a:ext cx="5486400" cy="5059204"/>
          </a:xfrm>
          <a:prstGeom prst="rect">
            <a:avLst/>
          </a:prstGeom>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smtClean="0"/>
          </a:p>
        </p:txBody>
      </p:sp>
      <p:sp>
        <p:nvSpPr>
          <p:cNvPr id="6" name="Footer Placeholder 5"/>
          <p:cNvSpPr>
            <a:spLocks noGrp="1"/>
          </p:cNvSpPr>
          <p:nvPr>
            <p:ph type="ftr" sz="quarter" idx="4"/>
          </p:nvPr>
        </p:nvSpPr>
        <p:spPr>
          <a:xfrm>
            <a:off x="0" y="10678590"/>
            <a:ext cx="2971800" cy="562134"/>
          </a:xfrm>
          <a:prstGeom prst="rect">
            <a:avLst/>
          </a:prstGeom>
        </p:spPr>
        <p:txBody>
          <a:bodyPr vert="horz" wrap="square" lIns="91440" tIns="45720" rIns="91440" bIns="45720" numCol="1" anchor="b" anchorCtr="0" compatLnSpc="1">
            <a:prstTxWarp prst="textNoShape">
              <a:avLst/>
            </a:prstTxWarp>
          </a:bodyPr>
          <a:lstStyle>
            <a:lvl1pPr>
              <a:defRPr sz="1200" smtClean="0">
                <a:latin typeface="Calibri" pitchFamily="34" charset="0"/>
              </a:defRPr>
            </a:lvl1pPr>
          </a:lstStyle>
          <a:p>
            <a:pPr>
              <a:defRPr/>
            </a:pPr>
            <a:endParaRPr lang="id-ID"/>
          </a:p>
        </p:txBody>
      </p:sp>
      <p:sp>
        <p:nvSpPr>
          <p:cNvPr id="7" name="Slide Number Placeholder 6"/>
          <p:cNvSpPr>
            <a:spLocks noGrp="1"/>
          </p:cNvSpPr>
          <p:nvPr>
            <p:ph type="sldNum" sz="quarter" idx="5"/>
          </p:nvPr>
        </p:nvSpPr>
        <p:spPr>
          <a:xfrm>
            <a:off x="3884613" y="10678590"/>
            <a:ext cx="2971800" cy="562134"/>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pitchFamily="34" charset="0"/>
              </a:defRPr>
            </a:lvl1pPr>
          </a:lstStyle>
          <a:p>
            <a:pPr>
              <a:defRPr/>
            </a:pPr>
            <a:fld id="{5222258A-AE77-4BF1-807C-DBD5348D4073}"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a:lstStyle/>
          <a:p>
            <a:pPr eaLnBrk="1" hangingPunct="1">
              <a:spcBef>
                <a:spcPct val="0"/>
              </a:spcBef>
            </a:pPr>
            <a:endParaRPr lang="id-ID" smtClean="0"/>
          </a:p>
        </p:txBody>
      </p:sp>
      <p:sp>
        <p:nvSpPr>
          <p:cNvPr id="21508" name="Slide Number Placeholder 3"/>
          <p:cNvSpPr>
            <a:spLocks noGrp="1"/>
          </p:cNvSpPr>
          <p:nvPr>
            <p:ph type="sldNum" sz="quarter" idx="5"/>
          </p:nvPr>
        </p:nvSpPr>
        <p:spPr bwMode="auto">
          <a:noFill/>
          <a:ln>
            <a:miter lim="800000"/>
            <a:headEnd/>
            <a:tailEnd/>
          </a:ln>
        </p:spPr>
        <p:txBody>
          <a:bodyPr/>
          <a:lstStyle/>
          <a:p>
            <a:fld id="{BB1038F2-3CE0-4B2B-85D3-9207E6A5197A}" type="slidenum">
              <a:rPr lang="id-ID"/>
              <a:pPr/>
              <a:t>2</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pPr>
              <a:defRPr/>
            </a:pPr>
            <a:fld id="{EFDCB071-545A-48DD-8E7A-EF16B5E8A27E}" type="datetimeFigureOut">
              <a:rPr lang="id-ID" smtClean="0"/>
              <a:pPr>
                <a:defRPr/>
              </a:pPr>
              <a:t>23/03/2013</a:t>
            </a:fld>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BC0E7EC0-02FE-40F9-9F38-66E8FE1CC153}" type="slidenum">
              <a:rPr lang="id-ID" smtClean="0"/>
              <a:pPr>
                <a:defRPr/>
              </a:pPr>
              <a:t>‹#›</a:t>
            </a:fld>
            <a:endParaRPr lang="id-ID"/>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3DFC4733-315B-4383-968D-1CE5DE2B8F39}" type="datetimeFigureOut">
              <a:rPr lang="id-ID" smtClean="0"/>
              <a:pPr>
                <a:defRPr/>
              </a:pPr>
              <a:t>23/03/2013</a:t>
            </a:fld>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74743BD3-B137-4E5F-A78E-B7896639486F}" type="slidenum">
              <a:rPr lang="id-ID" smtClean="0"/>
              <a:pPr>
                <a:defRPr/>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ABDD0E48-A2D2-40FF-9113-93D4B107B28C}" type="datetimeFigureOut">
              <a:rPr lang="id-ID" smtClean="0"/>
              <a:pPr>
                <a:defRPr/>
              </a:pPr>
              <a:t>23/03/2013</a:t>
            </a:fld>
            <a:endParaRPr lang="id-ID"/>
          </a:p>
        </p:txBody>
      </p:sp>
      <p:sp>
        <p:nvSpPr>
          <p:cNvPr id="5" name="Footer Placeholder 4"/>
          <p:cNvSpPr>
            <a:spLocks noGrp="1"/>
          </p:cNvSpPr>
          <p:nvPr>
            <p:ph type="ftr" sz="quarter" idx="11"/>
          </p:nvPr>
        </p:nvSpPr>
        <p:spPr>
          <a:xfrm>
            <a:off x="2640597" y="6377459"/>
            <a:ext cx="3836404" cy="365125"/>
          </a:xfrm>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3BEA9798-B7D1-47D7-871D-32637A5F2700}" type="slidenum">
              <a:rPr lang="id-ID" smtClean="0"/>
              <a:pPr>
                <a:defRPr/>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A8A9FB4A-ED9D-48CA-A08E-35E14ECA4FD3}" type="datetimeFigureOut">
              <a:rPr lang="id-ID" smtClean="0"/>
              <a:pPr>
                <a:defRPr/>
              </a:pPr>
              <a:t>23/03/2013</a:t>
            </a:fld>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2A1E01EC-626C-48F3-BBCD-4D6D39EECBF3}" type="slidenum">
              <a:rPr lang="id-ID" smtClean="0"/>
              <a:pPr>
                <a:defRPr/>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82603484-1308-4186-AC32-B5A249020AEB}" type="datetimeFigureOut">
              <a:rPr lang="id-ID" smtClean="0"/>
              <a:pPr>
                <a:defRPr/>
              </a:pPr>
              <a:t>23/03/2013</a:t>
            </a:fld>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4138801F-AC8F-4FCC-8734-B868EF5F024A}" type="slidenum">
              <a:rPr lang="id-ID" smtClean="0"/>
              <a:pPr>
                <a:defRPr/>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F92EA59A-C2FC-45DE-AD4B-583B34F7E2FD}" type="datetimeFigureOut">
              <a:rPr lang="id-ID" smtClean="0"/>
              <a:pPr>
                <a:defRPr/>
              </a:pPr>
              <a:t>23/03/2013</a:t>
            </a:fld>
            <a:endParaRPr lang="id-ID"/>
          </a:p>
        </p:txBody>
      </p:sp>
      <p:sp>
        <p:nvSpPr>
          <p:cNvPr id="6" name="Footer Placeholder 5"/>
          <p:cNvSpPr>
            <a:spLocks noGrp="1"/>
          </p:cNvSpPr>
          <p:nvPr>
            <p:ph type="ftr" sz="quarter" idx="11"/>
          </p:nvPr>
        </p:nvSpPr>
        <p:spPr/>
        <p:txBody>
          <a:bodyPr/>
          <a:lstStyle/>
          <a:p>
            <a:pPr>
              <a:defRPr/>
            </a:pPr>
            <a:endParaRPr lang="id-ID"/>
          </a:p>
        </p:txBody>
      </p:sp>
      <p:sp>
        <p:nvSpPr>
          <p:cNvPr id="7" name="Slide Number Placeholder 6"/>
          <p:cNvSpPr>
            <a:spLocks noGrp="1"/>
          </p:cNvSpPr>
          <p:nvPr>
            <p:ph type="sldNum" sz="quarter" idx="12"/>
          </p:nvPr>
        </p:nvSpPr>
        <p:spPr/>
        <p:txBody>
          <a:bodyPr/>
          <a:lstStyle/>
          <a:p>
            <a:pPr>
              <a:defRPr/>
            </a:pPr>
            <a:fld id="{F2C520C8-0D2A-4720-AA1E-1D4236144D08}" type="slidenum">
              <a:rPr lang="id-ID" smtClean="0"/>
              <a:pPr>
                <a:defRPr/>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39228D03-7A89-4499-82CD-D8A1ACA0E417}" type="datetimeFigureOut">
              <a:rPr lang="id-ID" smtClean="0"/>
              <a:pPr>
                <a:defRPr/>
              </a:pPr>
              <a:t>23/03/2013</a:t>
            </a:fld>
            <a:endParaRPr lang="id-ID"/>
          </a:p>
        </p:txBody>
      </p:sp>
      <p:sp>
        <p:nvSpPr>
          <p:cNvPr id="8" name="Footer Placeholder 7"/>
          <p:cNvSpPr>
            <a:spLocks noGrp="1"/>
          </p:cNvSpPr>
          <p:nvPr>
            <p:ph type="ftr" sz="quarter" idx="11"/>
          </p:nvPr>
        </p:nvSpPr>
        <p:spPr/>
        <p:txBody>
          <a:bodyPr/>
          <a:lstStyle/>
          <a:p>
            <a:pPr>
              <a:defRPr/>
            </a:pPr>
            <a:endParaRPr lang="id-ID"/>
          </a:p>
        </p:txBody>
      </p:sp>
      <p:sp>
        <p:nvSpPr>
          <p:cNvPr id="9" name="Slide Number Placeholder 8"/>
          <p:cNvSpPr>
            <a:spLocks noGrp="1"/>
          </p:cNvSpPr>
          <p:nvPr>
            <p:ph type="sldNum" sz="quarter" idx="12"/>
          </p:nvPr>
        </p:nvSpPr>
        <p:spPr/>
        <p:txBody>
          <a:bodyPr/>
          <a:lstStyle/>
          <a:p>
            <a:pPr>
              <a:defRPr/>
            </a:pPr>
            <a:fld id="{4FD440CC-B862-4075-B05A-71D996F213B2}" type="slidenum">
              <a:rPr lang="id-ID" smtClean="0"/>
              <a:pPr>
                <a:defRPr/>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5E266C14-59C8-4A36-8910-CB2AFF96125C}" type="datetimeFigureOut">
              <a:rPr lang="id-ID" smtClean="0"/>
              <a:pPr>
                <a:defRPr/>
              </a:pPr>
              <a:t>23/03/2013</a:t>
            </a:fld>
            <a:endParaRPr lang="id-ID"/>
          </a:p>
        </p:txBody>
      </p:sp>
      <p:sp>
        <p:nvSpPr>
          <p:cNvPr id="4" name="Footer Placeholder 3"/>
          <p:cNvSpPr>
            <a:spLocks noGrp="1"/>
          </p:cNvSpPr>
          <p:nvPr>
            <p:ph type="ftr" sz="quarter" idx="11"/>
          </p:nvPr>
        </p:nvSpPr>
        <p:spPr/>
        <p:txBody>
          <a:bodyPr/>
          <a:lstStyle/>
          <a:p>
            <a:pPr>
              <a:defRPr/>
            </a:pPr>
            <a:endParaRPr lang="id-ID"/>
          </a:p>
        </p:txBody>
      </p:sp>
      <p:sp>
        <p:nvSpPr>
          <p:cNvPr id="5" name="Slide Number Placeholder 4"/>
          <p:cNvSpPr>
            <a:spLocks noGrp="1"/>
          </p:cNvSpPr>
          <p:nvPr>
            <p:ph type="sldNum" sz="quarter" idx="12"/>
          </p:nvPr>
        </p:nvSpPr>
        <p:spPr/>
        <p:txBody>
          <a:bodyPr/>
          <a:lstStyle/>
          <a:p>
            <a:pPr>
              <a:defRPr/>
            </a:pPr>
            <a:fld id="{A2FA0BA4-70F1-4451-BAA5-2DF3B2A619EF}" type="slidenum">
              <a:rPr lang="id-ID" smtClean="0"/>
              <a:pPr>
                <a:defRPr/>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0B379B5-9BB8-451B-91CA-AE6B49FCFDD2}" type="datetimeFigureOut">
              <a:rPr lang="id-ID" smtClean="0"/>
              <a:pPr>
                <a:defRPr/>
              </a:pPr>
              <a:t>23/03/2013</a:t>
            </a:fld>
            <a:endParaRPr lang="id-ID"/>
          </a:p>
        </p:txBody>
      </p:sp>
      <p:sp>
        <p:nvSpPr>
          <p:cNvPr id="3" name="Footer Placeholder 2"/>
          <p:cNvSpPr>
            <a:spLocks noGrp="1"/>
          </p:cNvSpPr>
          <p:nvPr>
            <p:ph type="ftr" sz="quarter" idx="11"/>
          </p:nvPr>
        </p:nvSpPr>
        <p:spPr/>
        <p:txBody>
          <a:bodyPr/>
          <a:lstStyle/>
          <a:p>
            <a:pPr>
              <a:defRPr/>
            </a:pPr>
            <a:endParaRPr lang="id-ID"/>
          </a:p>
        </p:txBody>
      </p:sp>
      <p:sp>
        <p:nvSpPr>
          <p:cNvPr id="4" name="Slide Number Placeholder 3"/>
          <p:cNvSpPr>
            <a:spLocks noGrp="1"/>
          </p:cNvSpPr>
          <p:nvPr>
            <p:ph type="sldNum" sz="quarter" idx="12"/>
          </p:nvPr>
        </p:nvSpPr>
        <p:spPr/>
        <p:txBody>
          <a:bodyPr/>
          <a:lstStyle/>
          <a:p>
            <a:pPr>
              <a:defRPr/>
            </a:pPr>
            <a:fld id="{3B50956E-6142-4680-89DE-7877DBF56087}" type="slidenum">
              <a:rPr lang="id-ID" smtClean="0"/>
              <a:pPr>
                <a:defRPr/>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4E4EB329-2757-4D6E-8B98-ABD018F610AA}" type="datetimeFigureOut">
              <a:rPr lang="id-ID" smtClean="0"/>
              <a:pPr>
                <a:defRPr/>
              </a:pPr>
              <a:t>23/03/2013</a:t>
            </a:fld>
            <a:endParaRPr lang="id-ID"/>
          </a:p>
        </p:txBody>
      </p:sp>
      <p:sp>
        <p:nvSpPr>
          <p:cNvPr id="6" name="Footer Placeholder 5"/>
          <p:cNvSpPr>
            <a:spLocks noGrp="1"/>
          </p:cNvSpPr>
          <p:nvPr>
            <p:ph type="ftr" sz="quarter" idx="11"/>
          </p:nvPr>
        </p:nvSpPr>
        <p:spPr/>
        <p:txBody>
          <a:bodyPr/>
          <a:lstStyle/>
          <a:p>
            <a:pPr>
              <a:defRPr/>
            </a:pPr>
            <a:endParaRPr lang="id-ID"/>
          </a:p>
        </p:txBody>
      </p:sp>
      <p:sp>
        <p:nvSpPr>
          <p:cNvPr id="7" name="Slide Number Placeholder 6"/>
          <p:cNvSpPr>
            <a:spLocks noGrp="1"/>
          </p:cNvSpPr>
          <p:nvPr>
            <p:ph type="sldNum" sz="quarter" idx="12"/>
          </p:nvPr>
        </p:nvSpPr>
        <p:spPr/>
        <p:txBody>
          <a:bodyPr/>
          <a:lstStyle/>
          <a:p>
            <a:pPr>
              <a:defRPr/>
            </a:pPr>
            <a:fld id="{5751A836-3C84-4744-BFEC-091DAA1C32F1}" type="slidenum">
              <a:rPr lang="id-ID" smtClean="0"/>
              <a:pPr>
                <a:defRPr/>
              </a:pPr>
              <a:t>‹#›</a:t>
            </a:fld>
            <a:endParaRPr lang="id-ID"/>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pPr>
              <a:defRPr/>
            </a:pPr>
            <a:fld id="{3FFE560F-890F-46BA-A404-CE21FA6F127A}" type="datetimeFigureOut">
              <a:rPr lang="id-ID" smtClean="0"/>
              <a:pPr>
                <a:defRPr/>
              </a:pPr>
              <a:t>23/03/2013</a:t>
            </a:fld>
            <a:endParaRPr lang="id-ID"/>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pPr>
              <a:defRPr/>
            </a:pPr>
            <a:endParaRPr lang="id-ID"/>
          </a:p>
        </p:txBody>
      </p:sp>
      <p:sp>
        <p:nvSpPr>
          <p:cNvPr id="7" name="Slide Number Placeholder 6"/>
          <p:cNvSpPr>
            <a:spLocks noGrp="1"/>
          </p:cNvSpPr>
          <p:nvPr>
            <p:ph type="sldNum" sz="quarter" idx="12"/>
          </p:nvPr>
        </p:nvSpPr>
        <p:spPr>
          <a:xfrm>
            <a:off x="8339328" y="1170432"/>
            <a:ext cx="733864" cy="201168"/>
          </a:xfrm>
        </p:spPr>
        <p:txBody>
          <a:bodyPr/>
          <a:lstStyle/>
          <a:p>
            <a:pPr>
              <a:defRPr/>
            </a:pPr>
            <a:fld id="{11F290B4-FCA1-4A74-9E4C-59DC90044DC9}" type="slidenum">
              <a:rPr lang="id-ID" smtClean="0"/>
              <a:pPr>
                <a:defRPr/>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pPr>
              <a:defRPr/>
            </a:pPr>
            <a:fld id="{49F2F1AA-875A-464D-9780-1F152E211F71}" type="datetimeFigureOut">
              <a:rPr lang="id-ID" smtClean="0"/>
              <a:pPr>
                <a:defRPr/>
              </a:pPr>
              <a:t>23/03/2013</a:t>
            </a:fld>
            <a:endParaRPr lang="id-ID"/>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a:defRPr/>
            </a:pPr>
            <a:endParaRPr lang="id-ID"/>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pPr>
              <a:defRPr/>
            </a:pPr>
            <a:fld id="{72D1CEAD-65E7-4D18-AF28-C423259E63F6}" type="slidenum">
              <a:rPr lang="id-ID" smtClean="0"/>
              <a:pPr>
                <a:defRPr/>
              </a:pPr>
              <a:t>‹#›</a:t>
            </a:fld>
            <a:endParaRPr lang="id-ID"/>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6" descr="lwf1"/>
          <p:cNvPicPr>
            <a:picLocks noChangeAspect="1" noChangeArrowheads="1"/>
          </p:cNvPicPr>
          <p:nvPr/>
        </p:nvPicPr>
        <p:blipFill>
          <a:blip r:embed="rId2"/>
          <a:srcRect/>
          <a:stretch>
            <a:fillRect/>
          </a:stretch>
        </p:blipFill>
        <p:spPr bwMode="auto">
          <a:xfrm>
            <a:off x="250825" y="404813"/>
            <a:ext cx="8642350" cy="6264275"/>
          </a:xfrm>
          <a:prstGeom prst="rect">
            <a:avLst/>
          </a:prstGeom>
          <a:noFill/>
          <a:ln w="9525">
            <a:solidFill>
              <a:srgbClr val="FF0000"/>
            </a:solidFill>
            <a:miter lim="800000"/>
            <a:headEnd/>
            <a:tailEnd/>
          </a:ln>
        </p:spPr>
      </p:pic>
      <p:sp>
        <p:nvSpPr>
          <p:cNvPr id="15" name="Content Placeholder 14"/>
          <p:cNvSpPr>
            <a:spLocks noGrp="1"/>
          </p:cNvSpPr>
          <p:nvPr>
            <p:ph idx="1"/>
          </p:nvPr>
        </p:nvSpPr>
        <p:spPr>
          <a:xfrm>
            <a:off x="457200" y="908050"/>
            <a:ext cx="8002588" cy="5099050"/>
          </a:xfrm>
        </p:spPr>
        <p:txBody>
          <a:bodyPr/>
          <a:lstStyle/>
          <a:p>
            <a:pPr marL="109538" indent="0" algn="ctr" eaLnBrk="1" hangingPunct="1">
              <a:buFont typeface="Wingdings 3" pitchFamily="18" charset="2"/>
              <a:buNone/>
            </a:pPr>
            <a:endParaRPr lang="en-US" sz="4000" b="1" dirty="0" smtClean="0"/>
          </a:p>
          <a:p>
            <a:pPr marL="109538" indent="0" algn="r" eaLnBrk="1" hangingPunct="1">
              <a:buFont typeface="Wingdings 3" pitchFamily="18" charset="2"/>
              <a:buNone/>
            </a:pPr>
            <a:r>
              <a:rPr lang="en-US" sz="4000" b="1" dirty="0" err="1" smtClean="0">
                <a:solidFill>
                  <a:srgbClr val="FF0000"/>
                </a:solidFill>
                <a:latin typeface="Bradley Hand ITC" pitchFamily="66" charset="0"/>
              </a:rPr>
              <a:t>Selayang</a:t>
            </a:r>
            <a:r>
              <a:rPr lang="en-US" sz="4000" b="1" dirty="0" smtClean="0">
                <a:solidFill>
                  <a:srgbClr val="FF0000"/>
                </a:solidFill>
                <a:latin typeface="Bradley Hand ITC" pitchFamily="66" charset="0"/>
              </a:rPr>
              <a:t> Pandang</a:t>
            </a:r>
          </a:p>
          <a:p>
            <a:pPr marL="109538" indent="0" algn="r" eaLnBrk="1" hangingPunct="1">
              <a:buFont typeface="Wingdings 3" pitchFamily="18" charset="2"/>
              <a:buNone/>
            </a:pPr>
            <a:endParaRPr lang="en-US" dirty="0" smtClean="0"/>
          </a:p>
          <a:p>
            <a:pPr marL="109538" indent="0" algn="r" eaLnBrk="1" hangingPunct="1">
              <a:buFont typeface="Wingdings 3" pitchFamily="18" charset="2"/>
              <a:buNone/>
            </a:pPr>
            <a:r>
              <a:rPr lang="en-US" sz="4400" b="1" dirty="0" smtClean="0"/>
              <a:t>KECAMATAN BOROBUDUR</a:t>
            </a:r>
          </a:p>
          <a:p>
            <a:pPr marL="109538" indent="0" algn="r" eaLnBrk="1" hangingPunct="1">
              <a:buFont typeface="Wingdings 3" pitchFamily="18" charset="2"/>
              <a:buNone/>
            </a:pPr>
            <a:r>
              <a:rPr lang="en-US" sz="3600" b="1" dirty="0" smtClean="0"/>
              <a:t>KABUPATEN MAGELANG</a:t>
            </a:r>
          </a:p>
          <a:p>
            <a:pPr marL="109538" indent="0" algn="r" eaLnBrk="1" hangingPunct="1">
              <a:buFont typeface="Wingdings 3" pitchFamily="18" charset="2"/>
              <a:buNone/>
            </a:pPr>
            <a:r>
              <a:rPr lang="en-US" sz="2000" b="1" dirty="0" err="1" smtClean="0">
                <a:solidFill>
                  <a:srgbClr val="D3EEF5"/>
                </a:solidFill>
              </a:rPr>
              <a:t>Disampaikan</a:t>
            </a:r>
            <a:r>
              <a:rPr lang="en-US" sz="2000" b="1" dirty="0" smtClean="0">
                <a:solidFill>
                  <a:srgbClr val="D3EEF5"/>
                </a:solidFill>
              </a:rPr>
              <a:t> </a:t>
            </a:r>
            <a:r>
              <a:rPr lang="en-US" sz="2000" b="1" dirty="0" err="1" smtClean="0">
                <a:solidFill>
                  <a:srgbClr val="D3EEF5"/>
                </a:solidFill>
              </a:rPr>
              <a:t>Dalam</a:t>
            </a:r>
            <a:r>
              <a:rPr lang="en-US" sz="2000" b="1" dirty="0" smtClean="0">
                <a:solidFill>
                  <a:srgbClr val="D3EEF5"/>
                </a:solidFill>
              </a:rPr>
              <a:t> </a:t>
            </a:r>
            <a:r>
              <a:rPr lang="en-US" sz="2000" b="1" dirty="0" err="1" smtClean="0">
                <a:solidFill>
                  <a:srgbClr val="D3EEF5"/>
                </a:solidFill>
              </a:rPr>
              <a:t>Rangka</a:t>
            </a:r>
            <a:r>
              <a:rPr lang="en-US" sz="2000" b="1" dirty="0" smtClean="0">
                <a:solidFill>
                  <a:srgbClr val="D3EEF5"/>
                </a:solidFill>
              </a:rPr>
              <a:t> </a:t>
            </a:r>
            <a:r>
              <a:rPr lang="en-US" sz="2000" b="1" dirty="0" err="1" smtClean="0">
                <a:solidFill>
                  <a:srgbClr val="D3EEF5"/>
                </a:solidFill>
              </a:rPr>
              <a:t>Pembekalan</a:t>
            </a:r>
            <a:r>
              <a:rPr lang="en-US" sz="2000" b="1" dirty="0" smtClean="0">
                <a:solidFill>
                  <a:srgbClr val="D3EEF5"/>
                </a:solidFill>
              </a:rPr>
              <a:t> KKN </a:t>
            </a:r>
          </a:p>
          <a:p>
            <a:pPr marL="109538" indent="0" algn="r" eaLnBrk="1" hangingPunct="1">
              <a:buFont typeface="Wingdings 3" pitchFamily="18" charset="2"/>
              <a:buNone/>
            </a:pPr>
            <a:r>
              <a:rPr lang="en-US" sz="2000" b="1" dirty="0" err="1" smtClean="0">
                <a:solidFill>
                  <a:srgbClr val="D3EEF5"/>
                </a:solidFill>
              </a:rPr>
              <a:t>Mahasiswa</a:t>
            </a:r>
            <a:r>
              <a:rPr lang="en-US" sz="2000" b="1" dirty="0" smtClean="0">
                <a:solidFill>
                  <a:srgbClr val="D3EEF5"/>
                </a:solidFill>
              </a:rPr>
              <a:t> </a:t>
            </a:r>
            <a:r>
              <a:rPr lang="en-US" sz="2000" b="1" dirty="0" err="1" smtClean="0">
                <a:solidFill>
                  <a:srgbClr val="D3EEF5"/>
                </a:solidFill>
              </a:rPr>
              <a:t>Universitas</a:t>
            </a:r>
            <a:r>
              <a:rPr lang="en-US" sz="2000" b="1" dirty="0" smtClean="0">
                <a:solidFill>
                  <a:srgbClr val="D3EEF5"/>
                </a:solidFill>
              </a:rPr>
              <a:t> </a:t>
            </a:r>
            <a:r>
              <a:rPr lang="en-US" sz="2000" b="1" dirty="0" err="1" smtClean="0">
                <a:solidFill>
                  <a:srgbClr val="D3EEF5"/>
                </a:solidFill>
              </a:rPr>
              <a:t>Muhammadiyah</a:t>
            </a:r>
            <a:r>
              <a:rPr lang="en-US" sz="2000" b="1" dirty="0" smtClean="0">
                <a:solidFill>
                  <a:srgbClr val="D3EEF5"/>
                </a:solidFill>
              </a:rPr>
              <a:t> </a:t>
            </a:r>
            <a:r>
              <a:rPr lang="en-US" sz="2000" b="1" dirty="0" err="1" smtClean="0">
                <a:solidFill>
                  <a:srgbClr val="D3EEF5"/>
                </a:solidFill>
              </a:rPr>
              <a:t>Magelang</a:t>
            </a:r>
            <a:r>
              <a:rPr lang="en-US" sz="2000" b="1" dirty="0" smtClean="0">
                <a:solidFill>
                  <a:srgbClr val="D3EEF5"/>
                </a:solidFill>
              </a:rPr>
              <a:t> (UMM)</a:t>
            </a:r>
          </a:p>
          <a:p>
            <a:pPr marL="109538" indent="0" algn="r" eaLnBrk="1" hangingPunct="1">
              <a:buFont typeface="Wingdings 3" pitchFamily="18" charset="2"/>
              <a:buNone/>
            </a:pPr>
            <a:r>
              <a:rPr lang="en-US" sz="2000" b="1" i="1" dirty="0" err="1" smtClean="0">
                <a:latin typeface="Comic Sans MS" pitchFamily="66" charset="0"/>
              </a:rPr>
              <a:t>Oleh</a:t>
            </a:r>
            <a:r>
              <a:rPr lang="en-US" sz="2000" b="1" i="1" dirty="0" smtClean="0">
                <a:latin typeface="Comic Sans MS" pitchFamily="66" charset="0"/>
              </a:rPr>
              <a:t> :</a:t>
            </a:r>
            <a:r>
              <a:rPr lang="en-US" sz="2000" b="1" dirty="0" smtClean="0">
                <a:latin typeface="Comic Sans MS" pitchFamily="66" charset="0"/>
              </a:rPr>
              <a:t> </a:t>
            </a:r>
          </a:p>
          <a:p>
            <a:pPr marL="109538" indent="0" algn="r" eaLnBrk="1" hangingPunct="1">
              <a:buFont typeface="Wingdings 3" pitchFamily="18" charset="2"/>
              <a:buNone/>
            </a:pPr>
            <a:r>
              <a:rPr lang="en-US" sz="2400" b="1" dirty="0" err="1" smtClean="0">
                <a:latin typeface="Comic Sans MS" pitchFamily="66" charset="0"/>
              </a:rPr>
              <a:t>Camat</a:t>
            </a:r>
            <a:r>
              <a:rPr lang="en-US" sz="2400" b="1" dirty="0" smtClean="0">
                <a:latin typeface="Comic Sans MS" pitchFamily="66" charset="0"/>
              </a:rPr>
              <a:t> Borobudur</a:t>
            </a:r>
          </a:p>
          <a:p>
            <a:pPr marL="109538" indent="0" algn="r" eaLnBrk="1" hangingPunct="1">
              <a:buFont typeface="Wingdings 3" pitchFamily="18" charset="2"/>
              <a:buNone/>
            </a:pPr>
            <a:r>
              <a:rPr lang="id-ID" sz="2000" b="1" dirty="0" smtClean="0">
                <a:latin typeface="Comic Sans MS" pitchFamily="66" charset="0"/>
              </a:rPr>
              <a:t>Sabtu, 23 </a:t>
            </a:r>
            <a:r>
              <a:rPr lang="en-US" sz="2000" b="1" dirty="0" err="1" smtClean="0">
                <a:latin typeface="Comic Sans MS" pitchFamily="66" charset="0"/>
              </a:rPr>
              <a:t>Maret</a:t>
            </a:r>
            <a:r>
              <a:rPr lang="en-US" sz="2000" b="1" dirty="0" smtClean="0">
                <a:latin typeface="Comic Sans MS" pitchFamily="66" charset="0"/>
              </a:rPr>
              <a:t> </a:t>
            </a:r>
            <a:r>
              <a:rPr lang="en-US" sz="2000" b="1" dirty="0" smtClean="0">
                <a:latin typeface="Comic Sans MS" pitchFamily="66" charset="0"/>
              </a:rPr>
              <a:t>2013</a:t>
            </a:r>
            <a:endParaRPr lang="id-ID" sz="2000" b="1" dirty="0" smtClean="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5">
                                            <p:txEl>
                                              <p:pRg st="1" end="1"/>
                                            </p:txEl>
                                          </p:spTgt>
                                        </p:tgtEl>
                                        <p:attrNameLst>
                                          <p:attrName>style.visibility</p:attrName>
                                        </p:attrNameLst>
                                      </p:cBhvr>
                                      <p:to>
                                        <p:strVal val="visible"/>
                                      </p:to>
                                    </p:set>
                                    <p:animEffect transition="in" filter="circle(in)">
                                      <p:cBhvr>
                                        <p:cTn id="7" dur="2000"/>
                                        <p:tgtEl>
                                          <p:spTgt spid="1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5">
                                            <p:txEl>
                                              <p:pRg st="3" end="3"/>
                                            </p:txEl>
                                          </p:spTgt>
                                        </p:tgtEl>
                                        <p:attrNameLst>
                                          <p:attrName>style.visibility</p:attrName>
                                        </p:attrNameLst>
                                      </p:cBhvr>
                                      <p:to>
                                        <p:strVal val="visible"/>
                                      </p:to>
                                    </p:set>
                                    <p:animEffect transition="in" filter="circle(in)">
                                      <p:cBhvr>
                                        <p:cTn id="12" dur="2000"/>
                                        <p:tgtEl>
                                          <p:spTgt spid="15">
                                            <p:txEl>
                                              <p:pRg st="3" end="3"/>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15">
                                            <p:txEl>
                                              <p:pRg st="4" end="4"/>
                                            </p:txEl>
                                          </p:spTgt>
                                        </p:tgtEl>
                                        <p:attrNameLst>
                                          <p:attrName>style.visibility</p:attrName>
                                        </p:attrNameLst>
                                      </p:cBhvr>
                                      <p:to>
                                        <p:strVal val="visible"/>
                                      </p:to>
                                    </p:set>
                                    <p:animEffect transition="in" filter="circle(in)">
                                      <p:cBhvr>
                                        <p:cTn id="15" dur="2000"/>
                                        <p:tgtEl>
                                          <p:spTgt spid="15">
                                            <p:txEl>
                                              <p:pRg st="4" end="4"/>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15">
                                            <p:txEl>
                                              <p:pRg st="5" end="5"/>
                                            </p:txEl>
                                          </p:spTgt>
                                        </p:tgtEl>
                                        <p:attrNameLst>
                                          <p:attrName>style.visibility</p:attrName>
                                        </p:attrNameLst>
                                      </p:cBhvr>
                                      <p:to>
                                        <p:strVal val="visible"/>
                                      </p:to>
                                    </p:set>
                                    <p:animEffect transition="in" filter="circle(in)">
                                      <p:cBhvr>
                                        <p:cTn id="18" dur="2000"/>
                                        <p:tgtEl>
                                          <p:spTgt spid="15">
                                            <p:txEl>
                                              <p:pRg st="5" end="5"/>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15">
                                            <p:txEl>
                                              <p:pRg st="6" end="6"/>
                                            </p:txEl>
                                          </p:spTgt>
                                        </p:tgtEl>
                                        <p:attrNameLst>
                                          <p:attrName>style.visibility</p:attrName>
                                        </p:attrNameLst>
                                      </p:cBhvr>
                                      <p:to>
                                        <p:strVal val="visible"/>
                                      </p:to>
                                    </p:set>
                                    <p:animEffect transition="in" filter="circle(in)">
                                      <p:cBhvr>
                                        <p:cTn id="21" dur="2000"/>
                                        <p:tgtEl>
                                          <p:spTgt spid="15">
                                            <p:txEl>
                                              <p:pRg st="6" end="6"/>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15">
                                            <p:txEl>
                                              <p:pRg st="7" end="7"/>
                                            </p:txEl>
                                          </p:spTgt>
                                        </p:tgtEl>
                                        <p:attrNameLst>
                                          <p:attrName>style.visibility</p:attrName>
                                        </p:attrNameLst>
                                      </p:cBhvr>
                                      <p:to>
                                        <p:strVal val="visible"/>
                                      </p:to>
                                    </p:set>
                                    <p:animEffect transition="in" filter="circle(in)">
                                      <p:cBhvr>
                                        <p:cTn id="24" dur="2000"/>
                                        <p:tgtEl>
                                          <p:spTgt spid="15">
                                            <p:txEl>
                                              <p:pRg st="7" end="7"/>
                                            </p:txEl>
                                          </p:spTgt>
                                        </p:tgtEl>
                                      </p:cBhvr>
                                    </p:animEffect>
                                  </p:childTnLst>
                                </p:cTn>
                              </p:par>
                              <p:par>
                                <p:cTn id="25" presetID="6" presetClass="entr" presetSubtype="16" fill="hold" nodeType="withEffect">
                                  <p:stCondLst>
                                    <p:cond delay="0"/>
                                  </p:stCondLst>
                                  <p:childTnLst>
                                    <p:set>
                                      <p:cBhvr>
                                        <p:cTn id="26" dur="1" fill="hold">
                                          <p:stCondLst>
                                            <p:cond delay="0"/>
                                          </p:stCondLst>
                                        </p:cTn>
                                        <p:tgtEl>
                                          <p:spTgt spid="15">
                                            <p:txEl>
                                              <p:pRg st="8" end="8"/>
                                            </p:txEl>
                                          </p:spTgt>
                                        </p:tgtEl>
                                        <p:attrNameLst>
                                          <p:attrName>style.visibility</p:attrName>
                                        </p:attrNameLst>
                                      </p:cBhvr>
                                      <p:to>
                                        <p:strVal val="visible"/>
                                      </p:to>
                                    </p:set>
                                    <p:animEffect transition="in" filter="circle(in)">
                                      <p:cBhvr>
                                        <p:cTn id="27" dur="2000"/>
                                        <p:tgtEl>
                                          <p:spTgt spid="15">
                                            <p:txEl>
                                              <p:pRg st="8" end="8"/>
                                            </p:txEl>
                                          </p:spTgt>
                                        </p:tgtEl>
                                      </p:cBhvr>
                                    </p:animEffect>
                                  </p:childTnLst>
                                </p:cTn>
                              </p:par>
                              <p:par>
                                <p:cTn id="28" presetID="6" presetClass="entr" presetSubtype="16" fill="hold" nodeType="withEffect">
                                  <p:stCondLst>
                                    <p:cond delay="0"/>
                                  </p:stCondLst>
                                  <p:childTnLst>
                                    <p:set>
                                      <p:cBhvr>
                                        <p:cTn id="29" dur="1" fill="hold">
                                          <p:stCondLst>
                                            <p:cond delay="0"/>
                                          </p:stCondLst>
                                        </p:cTn>
                                        <p:tgtEl>
                                          <p:spTgt spid="15">
                                            <p:txEl>
                                              <p:pRg st="9" end="9"/>
                                            </p:txEl>
                                          </p:spTgt>
                                        </p:tgtEl>
                                        <p:attrNameLst>
                                          <p:attrName>style.visibility</p:attrName>
                                        </p:attrNameLst>
                                      </p:cBhvr>
                                      <p:to>
                                        <p:strVal val="visible"/>
                                      </p:to>
                                    </p:set>
                                    <p:animEffect transition="in" filter="circle(in)">
                                      <p:cBhvr>
                                        <p:cTn id="30" dur="2000"/>
                                        <p:tgtEl>
                                          <p:spTgt spid="1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id-ID" sz="4400" dirty="0" smtClean="0">
                <a:solidFill>
                  <a:schemeClr val="accent1">
                    <a:lumMod val="40000"/>
                    <a:lumOff val="60000"/>
                  </a:schemeClr>
                </a:solidFill>
              </a:rPr>
              <a:t>Pariwisata :</a:t>
            </a:r>
            <a:endParaRPr lang="id-ID" dirty="0">
              <a:solidFill>
                <a:schemeClr val="accent1">
                  <a:lumMod val="40000"/>
                  <a:lumOff val="60000"/>
                </a:schemeClr>
              </a:solidFill>
            </a:endParaRPr>
          </a:p>
        </p:txBody>
      </p:sp>
      <p:sp>
        <p:nvSpPr>
          <p:cNvPr id="2" name="Content Placeholder 1"/>
          <p:cNvSpPr>
            <a:spLocks noGrp="1"/>
          </p:cNvSpPr>
          <p:nvPr>
            <p:ph sz="half" idx="1"/>
          </p:nvPr>
        </p:nvSpPr>
        <p:spPr>
          <a:xfrm>
            <a:off x="428596" y="2143116"/>
            <a:ext cx="8186766" cy="2804928"/>
          </a:xfrm>
        </p:spPr>
        <p:txBody>
          <a:bodyPr/>
          <a:lstStyle/>
          <a:p>
            <a:pPr eaLnBrk="1" hangingPunct="1">
              <a:defRPr/>
            </a:pPr>
            <a:r>
              <a:rPr lang="id-ID" dirty="0" smtClean="0">
                <a:solidFill>
                  <a:srgbClr val="FF0000"/>
                </a:solidFill>
              </a:rPr>
              <a:t>Candi </a:t>
            </a:r>
            <a:r>
              <a:rPr lang="id-ID" dirty="0" smtClean="0">
                <a:solidFill>
                  <a:srgbClr val="FF0000"/>
                </a:solidFill>
              </a:rPr>
              <a:t>Borobudur</a:t>
            </a:r>
          </a:p>
          <a:p>
            <a:pPr eaLnBrk="1" hangingPunct="1">
              <a:defRPr/>
            </a:pPr>
            <a:r>
              <a:rPr lang="id-ID" dirty="0" smtClean="0">
                <a:solidFill>
                  <a:srgbClr val="FF0000"/>
                </a:solidFill>
              </a:rPr>
              <a:t>Perbukitan Punthuk Setumbu</a:t>
            </a:r>
          </a:p>
          <a:p>
            <a:pPr eaLnBrk="1" hangingPunct="1">
              <a:defRPr/>
            </a:pPr>
            <a:r>
              <a:rPr lang="id-ID" dirty="0" smtClean="0">
                <a:solidFill>
                  <a:srgbClr val="FF0000"/>
                </a:solidFill>
              </a:rPr>
              <a:t>Wisata Religi Desa Wanurejo</a:t>
            </a:r>
          </a:p>
          <a:p>
            <a:pPr eaLnBrk="1" hangingPunct="1">
              <a:defRPr/>
            </a:pPr>
            <a:r>
              <a:rPr lang="id-ID" dirty="0" smtClean="0">
                <a:solidFill>
                  <a:srgbClr val="FF0000"/>
                </a:solidFill>
              </a:rPr>
              <a:t>Desa Bahasa ( Ngargogondo )</a:t>
            </a:r>
          </a:p>
          <a:p>
            <a:pPr eaLnBrk="1" hangingPunct="1">
              <a:defRPr/>
            </a:pPr>
            <a:r>
              <a:rPr lang="id-ID" dirty="0" smtClean="0">
                <a:solidFill>
                  <a:srgbClr val="FF0000"/>
                </a:solidFill>
              </a:rPr>
              <a:t>Desa Wisata Candirejo, Wanurejo, </a:t>
            </a:r>
            <a:r>
              <a:rPr lang="id-ID" dirty="0" smtClean="0">
                <a:solidFill>
                  <a:srgbClr val="FF0000"/>
                </a:solidFill>
              </a:rPr>
              <a:t>Karanganyar</a:t>
            </a:r>
          </a:p>
          <a:p>
            <a:pPr eaLnBrk="1" hangingPunct="1">
              <a:defRPr/>
            </a:pPr>
            <a:r>
              <a:rPr lang="id-ID" dirty="0" smtClean="0">
                <a:solidFill>
                  <a:srgbClr val="FF0000"/>
                </a:solidFill>
              </a:rPr>
              <a:t>Dan sebagainya</a:t>
            </a:r>
            <a:endParaRPr lang="id-ID" dirty="0" smtClean="0">
              <a:solidFill>
                <a:srgbClr val="FF0000"/>
              </a:solidFill>
            </a:endParaRPr>
          </a:p>
          <a:p>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eaLnBrk="1" hangingPunct="1">
              <a:defRPr/>
            </a:pPr>
            <a:r>
              <a:rPr lang="id-ID" dirty="0" smtClean="0"/>
              <a:t>Berbagai jenis kesenian :</a:t>
            </a:r>
            <a:endParaRPr lang="id-ID" dirty="0"/>
          </a:p>
        </p:txBody>
      </p:sp>
      <p:sp>
        <p:nvSpPr>
          <p:cNvPr id="2" name="Content Placeholder 1"/>
          <p:cNvSpPr>
            <a:spLocks noGrp="1"/>
          </p:cNvSpPr>
          <p:nvPr>
            <p:ph sz="half" idx="1"/>
          </p:nvPr>
        </p:nvSpPr>
        <p:spPr>
          <a:xfrm>
            <a:off x="785786" y="2000240"/>
            <a:ext cx="7472363" cy="4525962"/>
          </a:xfrm>
        </p:spPr>
        <p:txBody>
          <a:bodyPr/>
          <a:lstStyle/>
          <a:p>
            <a:pPr eaLnBrk="1" hangingPunct="1">
              <a:defRPr/>
            </a:pPr>
            <a:r>
              <a:rPr lang="id-ID" dirty="0" smtClean="0"/>
              <a:t>Kesenian Jatilan ( Desa Sambeng )</a:t>
            </a:r>
          </a:p>
          <a:p>
            <a:pPr eaLnBrk="1" hangingPunct="1">
              <a:defRPr/>
            </a:pPr>
            <a:r>
              <a:rPr lang="id-ID" dirty="0" smtClean="0"/>
              <a:t>Kubro Siswo ( Desa Karanganyar )</a:t>
            </a:r>
          </a:p>
          <a:p>
            <a:pPr eaLnBrk="1" hangingPunct="1">
              <a:defRPr/>
            </a:pPr>
            <a:r>
              <a:rPr lang="id-ID" dirty="0" smtClean="0"/>
              <a:t>Kuda Lumping (Desa Giri Tengah )</a:t>
            </a:r>
          </a:p>
          <a:p>
            <a:pPr eaLnBrk="1" hangingPunct="1">
              <a:defRPr/>
            </a:pPr>
            <a:r>
              <a:rPr lang="id-ID" dirty="0" smtClean="0"/>
              <a:t>Topeng Ireng ( Desa Borobudur )</a:t>
            </a:r>
          </a:p>
          <a:p>
            <a:pPr eaLnBrk="1" hangingPunct="1">
              <a:defRPr/>
            </a:pPr>
            <a:r>
              <a:rPr lang="id-ID" dirty="0" smtClean="0"/>
              <a:t>Dayakan ( Desa Borobudur )</a:t>
            </a:r>
          </a:p>
          <a:p>
            <a:pPr eaLnBrk="1" hangingPunct="1">
              <a:defRPr/>
            </a:pPr>
            <a:r>
              <a:rPr lang="id-ID" dirty="0" smtClean="0"/>
              <a:t>Rebana ( Desa Wringinputih )</a:t>
            </a:r>
          </a:p>
          <a:p>
            <a:pPr eaLnBrk="1" hangingPunct="1">
              <a:defRPr/>
            </a:pPr>
            <a:r>
              <a:rPr lang="id-ID" dirty="0" smtClean="0"/>
              <a:t>Wayang Kulit ( DesaWanurejo )</a:t>
            </a:r>
          </a:p>
          <a:p>
            <a:pPr eaLnBrk="1" hangingPunct="1">
              <a:defRPr/>
            </a:pPr>
            <a:r>
              <a:rPr lang="id-ID" dirty="0" smtClean="0"/>
              <a:t>Topeng Kayu ( DesaWanurejo </a:t>
            </a:r>
            <a:r>
              <a:rPr lang="id-ID" dirty="0" smtClean="0"/>
              <a:t>).</a:t>
            </a:r>
          </a:p>
          <a:p>
            <a:pPr eaLnBrk="1" hangingPunct="1">
              <a:defRPr/>
            </a:pPr>
            <a:r>
              <a:rPr lang="id-ID" dirty="0" smtClean="0"/>
              <a:t>Dan sebagainya</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Peluang  :</a:t>
            </a:r>
            <a:endParaRPr lang="id-ID" dirty="0"/>
          </a:p>
        </p:txBody>
      </p:sp>
      <p:sp>
        <p:nvSpPr>
          <p:cNvPr id="3" name="TextBox 2"/>
          <p:cNvSpPr txBox="1"/>
          <p:nvPr/>
        </p:nvSpPr>
        <p:spPr>
          <a:xfrm>
            <a:off x="1000100" y="1643050"/>
            <a:ext cx="7286676" cy="4832092"/>
          </a:xfrm>
          <a:prstGeom prst="rect">
            <a:avLst/>
          </a:prstGeom>
          <a:noFill/>
        </p:spPr>
        <p:txBody>
          <a:bodyPr wrap="square" rtlCol="0">
            <a:spAutoFit/>
          </a:bodyPr>
          <a:lstStyle/>
          <a:p>
            <a:pPr marL="342900" indent="-342900">
              <a:buFont typeface="+mj-lt"/>
              <a:buAutoNum type="arabicPeriod"/>
            </a:pPr>
            <a:r>
              <a:rPr lang="id-ID" sz="2800" dirty="0" smtClean="0"/>
              <a:t>Pemanfaatan jumlah pengunjung candi Borobudur yg mencapai </a:t>
            </a:r>
            <a:r>
              <a:rPr lang="id-ID" sz="2800" u="sng" dirty="0" smtClean="0"/>
              <a:t>+</a:t>
            </a:r>
            <a:r>
              <a:rPr lang="id-ID" sz="2800" dirty="0" smtClean="0"/>
              <a:t> 2,5 juta orang, merupakan pasar yg sangat besar untuk penjualan hasil kerajinan, seni dan produk UMKM serta produk lokal lainnya.</a:t>
            </a:r>
          </a:p>
          <a:p>
            <a:pPr marL="342900" indent="-342900">
              <a:buFont typeface="+mj-lt"/>
              <a:buAutoNum type="arabicPeriod"/>
            </a:pPr>
            <a:r>
              <a:rPr lang="id-ID" sz="2800" dirty="0" smtClean="0"/>
              <a:t>Intensifikasi dan diversifikasi pertanian</a:t>
            </a:r>
          </a:p>
          <a:p>
            <a:pPr marL="342900" indent="-342900">
              <a:buFont typeface="+mj-lt"/>
              <a:buAutoNum type="arabicPeriod"/>
            </a:pPr>
            <a:r>
              <a:rPr lang="id-ID" sz="2800" dirty="0" smtClean="0"/>
              <a:t>Ecotourisme (Pariwisata Lingkungan)</a:t>
            </a:r>
            <a:r>
              <a:rPr lang="id-ID" sz="2800" dirty="0"/>
              <a:t> </a:t>
            </a:r>
            <a:r>
              <a:rPr lang="id-ID" sz="2800" dirty="0" smtClean="0"/>
              <a:t>misalnya paket Tilik Deso, Agrowisata</a:t>
            </a:r>
          </a:p>
          <a:p>
            <a:pPr marL="342900" indent="-342900">
              <a:buFont typeface="+mj-lt"/>
              <a:buAutoNum type="arabicPeriod"/>
            </a:pPr>
            <a:r>
              <a:rPr lang="id-ID" sz="2800" dirty="0" smtClean="0"/>
              <a:t>Dan sebagainya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r" eaLnBrk="1" fontAlgn="auto" hangingPunct="1">
              <a:spcAft>
                <a:spcPts val="0"/>
              </a:spcAft>
              <a:defRPr/>
            </a:pPr>
            <a:r>
              <a:rPr lang="en-US" sz="4400" dirty="0" err="1" smtClean="0">
                <a:solidFill>
                  <a:srgbClr val="FF0000"/>
                </a:solidFill>
              </a:rPr>
              <a:t>Desa</a:t>
            </a:r>
            <a:r>
              <a:rPr lang="en-US" sz="4400" dirty="0" smtClean="0">
                <a:solidFill>
                  <a:srgbClr val="FF0000"/>
                </a:solidFill>
              </a:rPr>
              <a:t> </a:t>
            </a:r>
            <a:r>
              <a:rPr lang="en-US" sz="4400" dirty="0" err="1" smtClean="0">
                <a:solidFill>
                  <a:srgbClr val="FF0000"/>
                </a:solidFill>
              </a:rPr>
              <a:t>Giripur</a:t>
            </a:r>
            <a:r>
              <a:rPr lang="id-ID" sz="4400" dirty="0" smtClean="0">
                <a:solidFill>
                  <a:srgbClr val="FF0000"/>
                </a:solidFill>
              </a:rPr>
              <a:t>n</a:t>
            </a:r>
            <a:r>
              <a:rPr lang="en-US" sz="4400" dirty="0" smtClean="0">
                <a:solidFill>
                  <a:srgbClr val="FF0000"/>
                </a:solidFill>
              </a:rPr>
              <a:t>o :</a:t>
            </a:r>
            <a:endParaRPr lang="id-ID" sz="4400" dirty="0">
              <a:solidFill>
                <a:srgbClr val="FF0000"/>
              </a:solidFill>
            </a:endParaRPr>
          </a:p>
        </p:txBody>
      </p:sp>
      <p:sp>
        <p:nvSpPr>
          <p:cNvPr id="8" name="Content Placeholder 7"/>
          <p:cNvSpPr>
            <a:spLocks noGrp="1"/>
          </p:cNvSpPr>
          <p:nvPr>
            <p:ph idx="4294967295"/>
          </p:nvPr>
        </p:nvSpPr>
        <p:spPr>
          <a:xfrm>
            <a:off x="863600" y="1481138"/>
            <a:ext cx="8280400" cy="4525962"/>
          </a:xfrm>
        </p:spPr>
        <p:txBody>
          <a:bodyPr>
            <a:normAutofit fontScale="85000" lnSpcReduction="10000"/>
          </a:bodyPr>
          <a:lstStyle/>
          <a:p>
            <a:pPr marL="109538" indent="0" eaLnBrk="1" hangingPunct="1">
              <a:lnSpc>
                <a:spcPct val="90000"/>
              </a:lnSpc>
              <a:buFont typeface="Wingdings 3" pitchFamily="18" charset="2"/>
              <a:buNone/>
              <a:defRPr/>
            </a:pPr>
            <a:endParaRPr lang="id-ID" sz="2800" b="1" dirty="0" smtClean="0">
              <a:solidFill>
                <a:schemeClr val="bg1"/>
              </a:solidFill>
            </a:endParaRPr>
          </a:p>
          <a:p>
            <a:pPr marL="109538" indent="0" eaLnBrk="1" hangingPunct="1">
              <a:buFont typeface="Wingdings 3" pitchFamily="18" charset="2"/>
              <a:buNone/>
              <a:defRPr/>
            </a:pPr>
            <a:r>
              <a:rPr lang="id-ID" sz="2800" b="1" dirty="0" smtClean="0">
                <a:solidFill>
                  <a:schemeClr val="accent2">
                    <a:lumMod val="50000"/>
                  </a:schemeClr>
                </a:solidFill>
              </a:rPr>
              <a:t>Jumlah Penduduk :</a:t>
            </a:r>
          </a:p>
          <a:p>
            <a:pPr marL="109538" indent="0" eaLnBrk="1" hangingPunct="1">
              <a:buFont typeface="Wingdings 3" pitchFamily="18" charset="2"/>
              <a:buNone/>
              <a:tabLst>
                <a:tab pos="2068513" algn="l"/>
              </a:tabLst>
              <a:defRPr/>
            </a:pPr>
            <a:r>
              <a:rPr lang="id-ID" sz="2800" b="1" dirty="0" smtClean="0">
                <a:solidFill>
                  <a:schemeClr val="accent2">
                    <a:lumMod val="50000"/>
                  </a:schemeClr>
                </a:solidFill>
              </a:rPr>
              <a:t>Total	: </a:t>
            </a:r>
            <a:r>
              <a:rPr lang="id-ID" sz="2800" b="1" dirty="0" smtClean="0">
                <a:solidFill>
                  <a:schemeClr val="accent2">
                    <a:lumMod val="50000"/>
                  </a:schemeClr>
                </a:solidFill>
              </a:rPr>
              <a:t>2.408  jiwa</a:t>
            </a:r>
          </a:p>
          <a:p>
            <a:pPr marL="109538" indent="0" eaLnBrk="1" hangingPunct="1">
              <a:buFont typeface="Wingdings 3" pitchFamily="18" charset="2"/>
              <a:buNone/>
              <a:tabLst>
                <a:tab pos="2068513" algn="l"/>
              </a:tabLst>
              <a:defRPr/>
            </a:pPr>
            <a:r>
              <a:rPr lang="id-ID" sz="2800" b="1" dirty="0" smtClean="0">
                <a:solidFill>
                  <a:schemeClr val="accent2">
                    <a:lumMod val="50000"/>
                  </a:schemeClr>
                </a:solidFill>
              </a:rPr>
              <a:t>Laki – laki    </a:t>
            </a:r>
            <a:r>
              <a:rPr lang="id-ID" sz="2800" b="1" dirty="0" smtClean="0">
                <a:solidFill>
                  <a:schemeClr val="accent2">
                    <a:lumMod val="50000"/>
                  </a:schemeClr>
                </a:solidFill>
              </a:rPr>
              <a:t>	: </a:t>
            </a:r>
            <a:r>
              <a:rPr lang="id-ID" sz="2800" b="1" dirty="0" smtClean="0">
                <a:solidFill>
                  <a:schemeClr val="accent2">
                    <a:lumMod val="50000"/>
                  </a:schemeClr>
                </a:solidFill>
              </a:rPr>
              <a:t>1.246  jiwa</a:t>
            </a:r>
          </a:p>
          <a:p>
            <a:pPr marL="109538" indent="0" eaLnBrk="1" hangingPunct="1">
              <a:buFont typeface="Wingdings 3" pitchFamily="18" charset="2"/>
              <a:buNone/>
              <a:tabLst>
                <a:tab pos="2068513" algn="l"/>
              </a:tabLst>
              <a:defRPr/>
            </a:pPr>
            <a:r>
              <a:rPr lang="id-ID" sz="2800" b="1" dirty="0" smtClean="0">
                <a:solidFill>
                  <a:schemeClr val="accent2">
                    <a:lumMod val="50000"/>
                  </a:schemeClr>
                </a:solidFill>
              </a:rPr>
              <a:t>Perempuan  </a:t>
            </a:r>
            <a:r>
              <a:rPr lang="id-ID" sz="2800" b="1" dirty="0" smtClean="0">
                <a:solidFill>
                  <a:schemeClr val="accent2">
                    <a:lumMod val="50000"/>
                  </a:schemeClr>
                </a:solidFill>
              </a:rPr>
              <a:t>	: </a:t>
            </a:r>
            <a:r>
              <a:rPr lang="id-ID" sz="2800" b="1" dirty="0" smtClean="0">
                <a:solidFill>
                  <a:schemeClr val="accent2">
                    <a:lumMod val="50000"/>
                  </a:schemeClr>
                </a:solidFill>
              </a:rPr>
              <a:t>1.162  jiwa</a:t>
            </a:r>
          </a:p>
          <a:p>
            <a:pPr marL="109538" indent="0" eaLnBrk="1" hangingPunct="1">
              <a:lnSpc>
                <a:spcPct val="90000"/>
              </a:lnSpc>
              <a:buFont typeface="Wingdings 3" pitchFamily="18" charset="2"/>
              <a:buNone/>
              <a:defRPr/>
            </a:pPr>
            <a:endParaRPr lang="id-ID" sz="2800" b="1" dirty="0" smtClean="0">
              <a:solidFill>
                <a:schemeClr val="bg1"/>
              </a:solidFill>
            </a:endParaRPr>
          </a:p>
          <a:p>
            <a:pPr marL="109538" indent="0" eaLnBrk="1" hangingPunct="1">
              <a:lnSpc>
                <a:spcPct val="90000"/>
              </a:lnSpc>
              <a:buFont typeface="Wingdings 3" pitchFamily="18" charset="2"/>
              <a:buNone/>
              <a:defRPr/>
            </a:pPr>
            <a:r>
              <a:rPr lang="en-US" sz="2800" b="1" dirty="0" err="1" smtClean="0">
                <a:solidFill>
                  <a:schemeClr val="tx1">
                    <a:lumMod val="75000"/>
                    <a:lumOff val="25000"/>
                  </a:schemeClr>
                </a:solidFill>
              </a:rPr>
              <a:t>Potensi</a:t>
            </a:r>
            <a:r>
              <a:rPr lang="en-US" sz="2800" b="1" dirty="0" smtClean="0">
                <a:solidFill>
                  <a:schemeClr val="tx1">
                    <a:lumMod val="75000"/>
                    <a:lumOff val="25000"/>
                  </a:schemeClr>
                </a:solidFill>
              </a:rPr>
              <a:t>  </a:t>
            </a:r>
            <a:r>
              <a:rPr lang="en-US" sz="2800" b="1" dirty="0" smtClean="0">
                <a:solidFill>
                  <a:schemeClr val="tx1">
                    <a:lumMod val="75000"/>
                    <a:lumOff val="25000"/>
                  </a:schemeClr>
                </a:solidFill>
              </a:rPr>
              <a:t>:</a:t>
            </a:r>
            <a:endParaRPr lang="id-ID" sz="2800" b="1" dirty="0" smtClean="0">
              <a:solidFill>
                <a:schemeClr val="tx1">
                  <a:lumMod val="75000"/>
                  <a:lumOff val="25000"/>
                </a:schemeClr>
              </a:solidFill>
            </a:endParaRPr>
          </a:p>
          <a:p>
            <a:pPr marL="109538" indent="0" eaLnBrk="1" hangingPunct="1">
              <a:lnSpc>
                <a:spcPct val="90000"/>
              </a:lnSpc>
              <a:buFont typeface="Wingdings 3" pitchFamily="18" charset="2"/>
              <a:buNone/>
              <a:defRPr/>
            </a:pPr>
            <a:endParaRPr lang="en-US" sz="2800" b="1" dirty="0" smtClean="0">
              <a:solidFill>
                <a:schemeClr val="accent3">
                  <a:lumMod val="40000"/>
                  <a:lumOff val="60000"/>
                </a:schemeClr>
              </a:solidFill>
            </a:endParaRPr>
          </a:p>
          <a:p>
            <a:pPr marL="360363" indent="-250825" eaLnBrk="1" hangingPunct="1">
              <a:lnSpc>
                <a:spcPct val="90000"/>
              </a:lnSpc>
              <a:tabLst>
                <a:tab pos="360363" algn="l"/>
              </a:tabLst>
              <a:defRPr/>
            </a:pPr>
            <a:r>
              <a:rPr lang="en-US" sz="3300" dirty="0" err="1" smtClean="0">
                <a:solidFill>
                  <a:srgbClr val="FF0000"/>
                </a:solidFill>
              </a:rPr>
              <a:t>Bidang</a:t>
            </a:r>
            <a:r>
              <a:rPr lang="en-US" sz="3300" dirty="0" smtClean="0">
                <a:solidFill>
                  <a:srgbClr val="FF0000"/>
                </a:solidFill>
              </a:rPr>
              <a:t> </a:t>
            </a:r>
            <a:r>
              <a:rPr lang="en-US" sz="3300" dirty="0" err="1" smtClean="0">
                <a:solidFill>
                  <a:srgbClr val="FF0000"/>
                </a:solidFill>
              </a:rPr>
              <a:t>Pertanian</a:t>
            </a:r>
            <a:r>
              <a:rPr lang="en-US" sz="3300" dirty="0" smtClean="0">
                <a:solidFill>
                  <a:srgbClr val="FF0000"/>
                </a:solidFill>
              </a:rPr>
              <a:t> </a:t>
            </a:r>
            <a:r>
              <a:rPr lang="en-US" sz="3300" dirty="0" err="1" smtClean="0">
                <a:solidFill>
                  <a:srgbClr val="FF0000"/>
                </a:solidFill>
              </a:rPr>
              <a:t>Kehutanan</a:t>
            </a:r>
            <a:r>
              <a:rPr lang="en-US" sz="3300" dirty="0" smtClean="0">
                <a:solidFill>
                  <a:srgbClr val="FF0000"/>
                </a:solidFill>
              </a:rPr>
              <a:t> ( </a:t>
            </a:r>
            <a:r>
              <a:rPr lang="en-US" sz="3300" dirty="0" err="1" smtClean="0">
                <a:solidFill>
                  <a:srgbClr val="FF0000"/>
                </a:solidFill>
              </a:rPr>
              <a:t>Pelopor</a:t>
            </a:r>
            <a:r>
              <a:rPr lang="en-US" sz="3300" dirty="0" smtClean="0">
                <a:solidFill>
                  <a:srgbClr val="FF0000"/>
                </a:solidFill>
              </a:rPr>
              <a:t> </a:t>
            </a:r>
            <a:r>
              <a:rPr lang="en-US" sz="3300" dirty="0" err="1" smtClean="0">
                <a:solidFill>
                  <a:srgbClr val="FF0000"/>
                </a:solidFill>
              </a:rPr>
              <a:t>Hutan</a:t>
            </a:r>
            <a:r>
              <a:rPr lang="en-US" sz="3300" dirty="0" smtClean="0">
                <a:solidFill>
                  <a:srgbClr val="FF0000"/>
                </a:solidFill>
              </a:rPr>
              <a:t> Lestari </a:t>
            </a:r>
            <a:r>
              <a:rPr lang="en-US" sz="3300" dirty="0" err="1" smtClean="0">
                <a:solidFill>
                  <a:srgbClr val="FF0000"/>
                </a:solidFill>
              </a:rPr>
              <a:t>juara</a:t>
            </a:r>
            <a:r>
              <a:rPr lang="en-US" sz="3300" dirty="0" smtClean="0">
                <a:solidFill>
                  <a:srgbClr val="FF0000"/>
                </a:solidFill>
              </a:rPr>
              <a:t> II Tingkat </a:t>
            </a:r>
            <a:r>
              <a:rPr lang="en-US" sz="3300" dirty="0" err="1" smtClean="0">
                <a:solidFill>
                  <a:srgbClr val="FF0000"/>
                </a:solidFill>
              </a:rPr>
              <a:t>Provinsi</a:t>
            </a:r>
            <a:r>
              <a:rPr lang="en-US" sz="3300" dirty="0" smtClean="0">
                <a:solidFill>
                  <a:srgbClr val="FF0000"/>
                </a:solidFill>
              </a:rPr>
              <a:t> </a:t>
            </a:r>
            <a:r>
              <a:rPr lang="en-US" sz="3300" dirty="0" err="1" smtClean="0">
                <a:solidFill>
                  <a:srgbClr val="FF0000"/>
                </a:solidFill>
              </a:rPr>
              <a:t>Kelompok</a:t>
            </a:r>
            <a:r>
              <a:rPr lang="en-US" sz="3300" dirty="0" smtClean="0">
                <a:solidFill>
                  <a:srgbClr val="FF0000"/>
                </a:solidFill>
              </a:rPr>
              <a:t> </a:t>
            </a:r>
            <a:r>
              <a:rPr lang="en-US" sz="3300" dirty="0" err="1" smtClean="0">
                <a:solidFill>
                  <a:srgbClr val="FF0000"/>
                </a:solidFill>
              </a:rPr>
              <a:t>Kalpataru</a:t>
            </a:r>
            <a:r>
              <a:rPr lang="en-US" sz="3300" dirty="0" smtClean="0">
                <a:solidFill>
                  <a:srgbClr val="FF0000"/>
                </a:solidFill>
              </a:rPr>
              <a:t>.</a:t>
            </a:r>
          </a:p>
          <a:p>
            <a:pPr marL="360363" indent="-250825" eaLnBrk="1" hangingPunct="1">
              <a:lnSpc>
                <a:spcPct val="90000"/>
              </a:lnSpc>
              <a:tabLst>
                <a:tab pos="360363" algn="l"/>
              </a:tabLst>
              <a:defRPr/>
            </a:pPr>
            <a:r>
              <a:rPr lang="en-US" sz="3300" dirty="0" err="1" smtClean="0">
                <a:solidFill>
                  <a:srgbClr val="FF0000"/>
                </a:solidFill>
              </a:rPr>
              <a:t>Bidang</a:t>
            </a:r>
            <a:r>
              <a:rPr lang="en-US" sz="3300" dirty="0" smtClean="0">
                <a:solidFill>
                  <a:srgbClr val="FF0000"/>
                </a:solidFill>
              </a:rPr>
              <a:t> </a:t>
            </a:r>
            <a:r>
              <a:rPr lang="en-US" sz="3300" dirty="0" err="1" smtClean="0">
                <a:solidFill>
                  <a:srgbClr val="FF0000"/>
                </a:solidFill>
              </a:rPr>
              <a:t>Peternakan</a:t>
            </a:r>
            <a:r>
              <a:rPr lang="en-US" sz="3300" dirty="0" smtClean="0">
                <a:solidFill>
                  <a:srgbClr val="FF0000"/>
                </a:solidFill>
              </a:rPr>
              <a:t>, </a:t>
            </a:r>
            <a:r>
              <a:rPr lang="en-US" sz="3300" dirty="0" err="1" smtClean="0">
                <a:solidFill>
                  <a:srgbClr val="FF0000"/>
                </a:solidFill>
              </a:rPr>
              <a:t>juara</a:t>
            </a:r>
            <a:r>
              <a:rPr lang="en-US" sz="3300" dirty="0" smtClean="0">
                <a:solidFill>
                  <a:srgbClr val="FF0000"/>
                </a:solidFill>
              </a:rPr>
              <a:t> II se Indonesia </a:t>
            </a:r>
            <a:r>
              <a:rPr lang="en-US" sz="3300" dirty="0" err="1" smtClean="0">
                <a:solidFill>
                  <a:srgbClr val="FF0000"/>
                </a:solidFill>
              </a:rPr>
              <a:t>Kambing</a:t>
            </a:r>
            <a:r>
              <a:rPr lang="en-US" sz="3300" dirty="0" smtClean="0">
                <a:solidFill>
                  <a:srgbClr val="FF0000"/>
                </a:solidFill>
              </a:rPr>
              <a:t> PE </a:t>
            </a:r>
            <a:r>
              <a:rPr lang="en-US" sz="3300" dirty="0" err="1" smtClean="0">
                <a:solidFill>
                  <a:srgbClr val="FF0000"/>
                </a:solidFill>
              </a:rPr>
              <a:t>dari</a:t>
            </a:r>
            <a:r>
              <a:rPr lang="en-US" sz="3300" dirty="0" smtClean="0">
                <a:solidFill>
                  <a:srgbClr val="FF0000"/>
                </a:solidFill>
              </a:rPr>
              <a:t> </a:t>
            </a:r>
            <a:r>
              <a:rPr lang="en-US" sz="3300" dirty="0" err="1" smtClean="0">
                <a:solidFill>
                  <a:srgbClr val="FF0000"/>
                </a:solidFill>
              </a:rPr>
              <a:t>Kelompok</a:t>
            </a:r>
            <a:r>
              <a:rPr lang="en-US" sz="3300" dirty="0" smtClean="0">
                <a:solidFill>
                  <a:srgbClr val="FF0000"/>
                </a:solidFill>
              </a:rPr>
              <a:t> </a:t>
            </a:r>
            <a:r>
              <a:rPr lang="en-US" sz="3300" dirty="0" err="1" smtClean="0">
                <a:solidFill>
                  <a:srgbClr val="FF0000"/>
                </a:solidFill>
              </a:rPr>
              <a:t>Sarimakmur</a:t>
            </a:r>
            <a:r>
              <a:rPr lang="en-US" sz="3300" dirty="0" smtClean="0">
                <a:solidFill>
                  <a:srgbClr val="FF0000"/>
                </a:solidFill>
              </a:rPr>
              <a:t>.</a:t>
            </a:r>
          </a:p>
          <a:p>
            <a:pPr marL="360363" indent="-250825" eaLnBrk="1" hangingPunct="1">
              <a:lnSpc>
                <a:spcPct val="90000"/>
              </a:lnSpc>
              <a:tabLst>
                <a:tab pos="360363" algn="l"/>
              </a:tabLst>
              <a:defRPr/>
            </a:pPr>
            <a:r>
              <a:rPr lang="en-US" sz="3300" dirty="0" err="1" smtClean="0">
                <a:solidFill>
                  <a:srgbClr val="FF0000"/>
                </a:solidFill>
              </a:rPr>
              <a:t>Rintisan</a:t>
            </a:r>
            <a:r>
              <a:rPr lang="en-US" sz="3300" dirty="0" smtClean="0">
                <a:solidFill>
                  <a:srgbClr val="FF0000"/>
                </a:solidFill>
              </a:rPr>
              <a:t> </a:t>
            </a:r>
            <a:r>
              <a:rPr lang="en-US" sz="3300" dirty="0" err="1" smtClean="0">
                <a:solidFill>
                  <a:srgbClr val="FF0000"/>
                </a:solidFill>
              </a:rPr>
              <a:t>Homestay</a:t>
            </a:r>
            <a:r>
              <a:rPr lang="en-US" sz="3300" dirty="0" smtClean="0">
                <a:solidFill>
                  <a:srgbClr val="FF0000"/>
                </a:solidFill>
              </a:rPr>
              <a:t> </a:t>
            </a:r>
            <a:r>
              <a:rPr lang="en-US" sz="3300" dirty="0" err="1" smtClean="0">
                <a:solidFill>
                  <a:srgbClr val="FF0000"/>
                </a:solidFill>
              </a:rPr>
              <a:t>Alam</a:t>
            </a:r>
            <a:r>
              <a:rPr lang="en-US" sz="3300" dirty="0" smtClean="0">
                <a:solidFill>
                  <a:srgbClr val="FF0000"/>
                </a:solidFill>
              </a:rPr>
              <a:t> </a:t>
            </a:r>
            <a:r>
              <a:rPr lang="id-ID" sz="3300" dirty="0" smtClean="0">
                <a:solidFill>
                  <a:srgbClr val="FF0000"/>
                </a:solidFill>
              </a:rPr>
              <a:t> </a:t>
            </a:r>
            <a:r>
              <a:rPr lang="en-US" sz="3300" dirty="0" smtClean="0">
                <a:solidFill>
                  <a:srgbClr val="FF0000"/>
                </a:solidFill>
              </a:rPr>
              <a:t>( </a:t>
            </a:r>
            <a:r>
              <a:rPr lang="en-US" sz="3300" dirty="0" err="1" smtClean="0">
                <a:solidFill>
                  <a:srgbClr val="FF0000"/>
                </a:solidFill>
              </a:rPr>
              <a:t>Dsn</a:t>
            </a:r>
            <a:r>
              <a:rPr lang="en-US" sz="3300" dirty="0" smtClean="0">
                <a:solidFill>
                  <a:srgbClr val="FF0000"/>
                </a:solidFill>
              </a:rPr>
              <a:t>. </a:t>
            </a:r>
            <a:r>
              <a:rPr lang="en-US" sz="3300" dirty="0" err="1" smtClean="0">
                <a:solidFill>
                  <a:srgbClr val="FF0000"/>
                </a:solidFill>
              </a:rPr>
              <a:t>Miriombo</a:t>
            </a:r>
            <a:r>
              <a:rPr lang="en-US" sz="3300" dirty="0" smtClean="0">
                <a:solidFill>
                  <a:srgbClr val="FF0000"/>
                </a:solidFill>
              </a:rPr>
              <a:t> </a:t>
            </a:r>
            <a:r>
              <a:rPr lang="en-US" sz="3300" dirty="0" err="1" smtClean="0">
                <a:solidFill>
                  <a:srgbClr val="FF0000"/>
                </a:solidFill>
              </a:rPr>
              <a:t>Kulon</a:t>
            </a:r>
            <a:r>
              <a:rPr lang="en-US" sz="3300" dirty="0" smtClean="0">
                <a:solidFill>
                  <a:srgbClr val="FF0000"/>
                </a:solidFill>
              </a:rPr>
              <a:t> </a:t>
            </a:r>
            <a:r>
              <a:rPr lang="en-US" sz="2800" dirty="0" smtClean="0">
                <a:solidFill>
                  <a:srgbClr val="FF0000"/>
                </a:solidFill>
              </a:rPr>
              <a:t>)</a:t>
            </a:r>
            <a:endParaRPr lang="id-ID" sz="2800" dirty="0" smtClean="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eaLnBrk="1" fontAlgn="auto" hangingPunct="1">
              <a:spcAft>
                <a:spcPts val="0"/>
              </a:spcAft>
              <a:defRPr/>
            </a:pPr>
            <a:r>
              <a:rPr lang="en-US" dirty="0" err="1" smtClean="0">
                <a:solidFill>
                  <a:srgbClr val="FF0000"/>
                </a:solidFill>
                <a:effectLst/>
              </a:rPr>
              <a:t>Desa</a:t>
            </a:r>
            <a:r>
              <a:rPr lang="en-US" dirty="0" smtClean="0">
                <a:solidFill>
                  <a:srgbClr val="FF0000"/>
                </a:solidFill>
                <a:effectLst/>
              </a:rPr>
              <a:t> </a:t>
            </a:r>
            <a:r>
              <a:rPr lang="en-US" dirty="0" err="1" smtClean="0">
                <a:solidFill>
                  <a:srgbClr val="FF0000"/>
                </a:solidFill>
                <a:effectLst/>
              </a:rPr>
              <a:t>Giri</a:t>
            </a:r>
            <a:r>
              <a:rPr lang="en-US" dirty="0" smtClean="0">
                <a:solidFill>
                  <a:srgbClr val="FF0000"/>
                </a:solidFill>
                <a:effectLst/>
              </a:rPr>
              <a:t> Tengah :</a:t>
            </a:r>
            <a:endParaRPr lang="id-ID" dirty="0">
              <a:solidFill>
                <a:srgbClr val="FF0000"/>
              </a:solidFill>
              <a:effectLst/>
            </a:endParaRPr>
          </a:p>
        </p:txBody>
      </p:sp>
      <p:sp>
        <p:nvSpPr>
          <p:cNvPr id="4" name="Content Placeholder 3"/>
          <p:cNvSpPr>
            <a:spLocks noGrp="1"/>
          </p:cNvSpPr>
          <p:nvPr>
            <p:ph idx="4294967295"/>
          </p:nvPr>
        </p:nvSpPr>
        <p:spPr>
          <a:xfrm>
            <a:off x="714348" y="1571612"/>
            <a:ext cx="7618413" cy="4792662"/>
          </a:xfrm>
        </p:spPr>
        <p:txBody>
          <a:bodyPr>
            <a:normAutofit lnSpcReduction="10000"/>
          </a:bodyPr>
          <a:lstStyle/>
          <a:p>
            <a:pPr marL="109538" indent="0" eaLnBrk="1" hangingPunct="1">
              <a:buFont typeface="Wingdings 3" pitchFamily="18" charset="2"/>
              <a:buNone/>
              <a:defRPr/>
            </a:pPr>
            <a:r>
              <a:rPr lang="id-ID" sz="3000" b="1" dirty="0" smtClean="0">
                <a:solidFill>
                  <a:schemeClr val="tx2">
                    <a:lumMod val="10000"/>
                  </a:schemeClr>
                </a:solidFill>
              </a:rPr>
              <a:t>Jumlah Penduduk :</a:t>
            </a:r>
          </a:p>
          <a:p>
            <a:pPr marL="109538" indent="0" eaLnBrk="1" hangingPunct="1">
              <a:buFont typeface="Wingdings 3" pitchFamily="18" charset="2"/>
              <a:buNone/>
              <a:tabLst>
                <a:tab pos="2338388" algn="l"/>
              </a:tabLst>
              <a:defRPr/>
            </a:pPr>
            <a:r>
              <a:rPr lang="id-ID" sz="3000" b="1" dirty="0" smtClean="0">
                <a:solidFill>
                  <a:schemeClr val="tx2">
                    <a:lumMod val="10000"/>
                  </a:schemeClr>
                </a:solidFill>
              </a:rPr>
              <a:t>Total </a:t>
            </a:r>
            <a:r>
              <a:rPr lang="id-ID" sz="3000" b="1" dirty="0" smtClean="0">
                <a:solidFill>
                  <a:schemeClr val="tx2">
                    <a:lumMod val="10000"/>
                  </a:schemeClr>
                </a:solidFill>
              </a:rPr>
              <a:t>	: </a:t>
            </a:r>
            <a:r>
              <a:rPr lang="id-ID" sz="3000" b="1" dirty="0" smtClean="0">
                <a:solidFill>
                  <a:schemeClr val="tx2">
                    <a:lumMod val="10000"/>
                  </a:schemeClr>
                </a:solidFill>
              </a:rPr>
              <a:t>3.359 jiwa</a:t>
            </a:r>
          </a:p>
          <a:p>
            <a:pPr marL="109538" indent="0" eaLnBrk="1" hangingPunct="1">
              <a:buFont typeface="Wingdings 3" pitchFamily="18" charset="2"/>
              <a:buNone/>
              <a:tabLst>
                <a:tab pos="2338388" algn="l"/>
              </a:tabLst>
              <a:defRPr/>
            </a:pPr>
            <a:r>
              <a:rPr lang="id-ID" sz="3000" b="1" dirty="0" smtClean="0">
                <a:solidFill>
                  <a:schemeClr val="tx2">
                    <a:lumMod val="10000"/>
                  </a:schemeClr>
                </a:solidFill>
              </a:rPr>
              <a:t>Laki – laki    </a:t>
            </a:r>
            <a:r>
              <a:rPr lang="id-ID" sz="3000" b="1" dirty="0" smtClean="0">
                <a:solidFill>
                  <a:schemeClr val="tx2">
                    <a:lumMod val="10000"/>
                  </a:schemeClr>
                </a:solidFill>
              </a:rPr>
              <a:t>	: </a:t>
            </a:r>
            <a:r>
              <a:rPr lang="id-ID" sz="3000" b="1" dirty="0" smtClean="0">
                <a:solidFill>
                  <a:schemeClr val="tx2">
                    <a:lumMod val="10000"/>
                  </a:schemeClr>
                </a:solidFill>
              </a:rPr>
              <a:t>1.706 jiwa</a:t>
            </a:r>
          </a:p>
          <a:p>
            <a:pPr marL="109538" indent="0" eaLnBrk="1" hangingPunct="1">
              <a:buFont typeface="Wingdings 3" pitchFamily="18" charset="2"/>
              <a:buNone/>
              <a:tabLst>
                <a:tab pos="2338388" algn="l"/>
              </a:tabLst>
              <a:defRPr/>
            </a:pPr>
            <a:r>
              <a:rPr lang="id-ID" sz="3000" b="1" dirty="0" smtClean="0">
                <a:solidFill>
                  <a:schemeClr val="tx2">
                    <a:lumMod val="10000"/>
                  </a:schemeClr>
                </a:solidFill>
              </a:rPr>
              <a:t>Perempuan  </a:t>
            </a:r>
            <a:r>
              <a:rPr lang="id-ID" sz="3000" b="1" dirty="0" smtClean="0">
                <a:solidFill>
                  <a:schemeClr val="tx2">
                    <a:lumMod val="10000"/>
                  </a:schemeClr>
                </a:solidFill>
              </a:rPr>
              <a:t>	: </a:t>
            </a:r>
            <a:r>
              <a:rPr lang="id-ID" sz="3000" b="1" dirty="0" smtClean="0">
                <a:solidFill>
                  <a:schemeClr val="tx2">
                    <a:lumMod val="10000"/>
                  </a:schemeClr>
                </a:solidFill>
              </a:rPr>
              <a:t>1.653 jiwa</a:t>
            </a:r>
          </a:p>
          <a:p>
            <a:pPr marL="109538" indent="0" eaLnBrk="1" hangingPunct="1">
              <a:buFont typeface="Wingdings 3" pitchFamily="18" charset="2"/>
              <a:buNone/>
              <a:defRPr/>
            </a:pPr>
            <a:r>
              <a:rPr lang="en-US" sz="3000" b="1" dirty="0" err="1" smtClean="0">
                <a:solidFill>
                  <a:schemeClr val="accent2">
                    <a:lumMod val="50000"/>
                  </a:schemeClr>
                </a:solidFill>
              </a:rPr>
              <a:t>Potensi</a:t>
            </a:r>
            <a:r>
              <a:rPr lang="en-US" sz="3000" b="1" dirty="0" smtClean="0">
                <a:solidFill>
                  <a:schemeClr val="accent2">
                    <a:lumMod val="50000"/>
                  </a:schemeClr>
                </a:solidFill>
              </a:rPr>
              <a:t> </a:t>
            </a:r>
            <a:r>
              <a:rPr lang="en-US" sz="3600" b="1" dirty="0" smtClean="0">
                <a:solidFill>
                  <a:schemeClr val="accent2">
                    <a:lumMod val="50000"/>
                  </a:schemeClr>
                </a:solidFill>
              </a:rPr>
              <a:t>:</a:t>
            </a:r>
          </a:p>
          <a:p>
            <a:pPr marL="449263" indent="-339725" eaLnBrk="1" hangingPunct="1">
              <a:defRPr/>
            </a:pPr>
            <a:r>
              <a:rPr lang="en-US" b="1" dirty="0" err="1" smtClean="0">
                <a:solidFill>
                  <a:schemeClr val="accent2">
                    <a:lumMod val="50000"/>
                  </a:schemeClr>
                </a:solidFill>
              </a:rPr>
              <a:t>Bidang</a:t>
            </a:r>
            <a:r>
              <a:rPr lang="en-US" b="1" dirty="0" smtClean="0">
                <a:solidFill>
                  <a:schemeClr val="accent2">
                    <a:lumMod val="50000"/>
                  </a:schemeClr>
                </a:solidFill>
              </a:rPr>
              <a:t> </a:t>
            </a:r>
            <a:r>
              <a:rPr lang="en-US" b="1" dirty="0" err="1" smtClean="0">
                <a:solidFill>
                  <a:schemeClr val="accent2">
                    <a:lumMod val="50000"/>
                  </a:schemeClr>
                </a:solidFill>
              </a:rPr>
              <a:t>Pertanian</a:t>
            </a:r>
            <a:r>
              <a:rPr lang="en-US" b="1" dirty="0" smtClean="0">
                <a:solidFill>
                  <a:schemeClr val="accent2">
                    <a:lumMod val="50000"/>
                  </a:schemeClr>
                </a:solidFill>
              </a:rPr>
              <a:t> </a:t>
            </a:r>
            <a:r>
              <a:rPr lang="en-US" b="1" dirty="0" err="1" smtClean="0">
                <a:solidFill>
                  <a:schemeClr val="accent2">
                    <a:lumMod val="50000"/>
                  </a:schemeClr>
                </a:solidFill>
              </a:rPr>
              <a:t>Tanaman</a:t>
            </a:r>
            <a:r>
              <a:rPr lang="en-US" b="1" dirty="0" smtClean="0">
                <a:solidFill>
                  <a:schemeClr val="accent2">
                    <a:lumMod val="50000"/>
                  </a:schemeClr>
                </a:solidFill>
              </a:rPr>
              <a:t> </a:t>
            </a:r>
            <a:r>
              <a:rPr lang="en-US" b="1" dirty="0" err="1" smtClean="0">
                <a:solidFill>
                  <a:schemeClr val="accent2">
                    <a:lumMod val="50000"/>
                  </a:schemeClr>
                </a:solidFill>
              </a:rPr>
              <a:t>Kehutanan</a:t>
            </a:r>
            <a:r>
              <a:rPr lang="en-US" b="1" dirty="0" smtClean="0">
                <a:solidFill>
                  <a:schemeClr val="accent2">
                    <a:lumMod val="50000"/>
                  </a:schemeClr>
                </a:solidFill>
              </a:rPr>
              <a:t>  </a:t>
            </a:r>
            <a:r>
              <a:rPr lang="en-US" b="1" dirty="0" err="1" smtClean="0">
                <a:solidFill>
                  <a:schemeClr val="accent2">
                    <a:lumMod val="50000"/>
                  </a:schemeClr>
                </a:solidFill>
              </a:rPr>
              <a:t>dan</a:t>
            </a:r>
            <a:r>
              <a:rPr lang="en-US" b="1" dirty="0" smtClean="0">
                <a:solidFill>
                  <a:schemeClr val="accent2">
                    <a:lumMod val="50000"/>
                  </a:schemeClr>
                </a:solidFill>
              </a:rPr>
              <a:t> </a:t>
            </a:r>
            <a:r>
              <a:rPr lang="en-US" b="1" dirty="0" err="1" smtClean="0">
                <a:solidFill>
                  <a:schemeClr val="accent2">
                    <a:lumMod val="50000"/>
                  </a:schemeClr>
                </a:solidFill>
              </a:rPr>
              <a:t>Palawija</a:t>
            </a:r>
            <a:endParaRPr lang="en-US" b="1" dirty="0" smtClean="0">
              <a:solidFill>
                <a:schemeClr val="accent2">
                  <a:lumMod val="50000"/>
                </a:schemeClr>
              </a:solidFill>
            </a:endParaRPr>
          </a:p>
          <a:p>
            <a:pPr marL="449263" indent="-339725" eaLnBrk="1" hangingPunct="1">
              <a:defRPr/>
            </a:pPr>
            <a:r>
              <a:rPr lang="en-US" b="1" dirty="0" err="1" smtClean="0">
                <a:solidFill>
                  <a:schemeClr val="accent2">
                    <a:lumMod val="50000"/>
                  </a:schemeClr>
                </a:solidFill>
              </a:rPr>
              <a:t>Bidang</a:t>
            </a:r>
            <a:r>
              <a:rPr lang="en-US" b="1" dirty="0" smtClean="0">
                <a:solidFill>
                  <a:schemeClr val="accent2">
                    <a:lumMod val="50000"/>
                  </a:schemeClr>
                </a:solidFill>
              </a:rPr>
              <a:t> </a:t>
            </a:r>
            <a:r>
              <a:rPr lang="en-US" b="1" dirty="0" err="1" smtClean="0">
                <a:solidFill>
                  <a:schemeClr val="accent2">
                    <a:lumMod val="50000"/>
                  </a:schemeClr>
                </a:solidFill>
              </a:rPr>
              <a:t>Pariwisata</a:t>
            </a:r>
            <a:r>
              <a:rPr lang="en-US" b="1" dirty="0" smtClean="0">
                <a:solidFill>
                  <a:schemeClr val="accent2">
                    <a:lumMod val="50000"/>
                  </a:schemeClr>
                </a:solidFill>
              </a:rPr>
              <a:t>, </a:t>
            </a:r>
            <a:r>
              <a:rPr lang="en-US" b="1" dirty="0" err="1" smtClean="0">
                <a:solidFill>
                  <a:schemeClr val="accent2">
                    <a:lumMod val="50000"/>
                  </a:schemeClr>
                </a:solidFill>
              </a:rPr>
              <a:t>Sendang</a:t>
            </a:r>
            <a:r>
              <a:rPr lang="en-US" b="1" dirty="0" smtClean="0">
                <a:solidFill>
                  <a:schemeClr val="accent2">
                    <a:lumMod val="50000"/>
                  </a:schemeClr>
                </a:solidFill>
              </a:rPr>
              <a:t> </a:t>
            </a:r>
            <a:r>
              <a:rPr lang="en-US" b="1" dirty="0" err="1" smtClean="0">
                <a:solidFill>
                  <a:schemeClr val="accent2">
                    <a:lumMod val="50000"/>
                  </a:schemeClr>
                </a:solidFill>
              </a:rPr>
              <a:t>Suruh</a:t>
            </a:r>
            <a:r>
              <a:rPr lang="en-US" b="1" dirty="0" smtClean="0">
                <a:solidFill>
                  <a:schemeClr val="accent2">
                    <a:lumMod val="50000"/>
                  </a:schemeClr>
                </a:solidFill>
              </a:rPr>
              <a:t> </a:t>
            </a:r>
            <a:r>
              <a:rPr lang="en-US" b="1" dirty="0" err="1" smtClean="0">
                <a:solidFill>
                  <a:schemeClr val="accent2">
                    <a:lumMod val="50000"/>
                  </a:schemeClr>
                </a:solidFill>
              </a:rPr>
              <a:t>dan</a:t>
            </a:r>
            <a:r>
              <a:rPr lang="en-US" b="1" dirty="0" smtClean="0">
                <a:solidFill>
                  <a:schemeClr val="accent2">
                    <a:lumMod val="50000"/>
                  </a:schemeClr>
                </a:solidFill>
              </a:rPr>
              <a:t> </a:t>
            </a:r>
            <a:r>
              <a:rPr lang="en-US" b="1" dirty="0" err="1" smtClean="0">
                <a:solidFill>
                  <a:schemeClr val="accent2">
                    <a:lumMod val="50000"/>
                  </a:schemeClr>
                </a:solidFill>
              </a:rPr>
              <a:t>wisata</a:t>
            </a:r>
            <a:r>
              <a:rPr lang="en-US" b="1" dirty="0" smtClean="0">
                <a:solidFill>
                  <a:schemeClr val="accent2">
                    <a:lumMod val="50000"/>
                  </a:schemeClr>
                </a:solidFill>
              </a:rPr>
              <a:t> </a:t>
            </a:r>
            <a:r>
              <a:rPr lang="id-ID" b="1" dirty="0" smtClean="0">
                <a:solidFill>
                  <a:schemeClr val="accent2">
                    <a:lumMod val="50000"/>
                  </a:schemeClr>
                </a:solidFill>
              </a:rPr>
              <a:t>budaya</a:t>
            </a:r>
            <a:r>
              <a:rPr lang="en-US" b="1" dirty="0" smtClean="0">
                <a:solidFill>
                  <a:schemeClr val="accent2">
                    <a:lumMod val="50000"/>
                  </a:schemeClr>
                </a:solidFill>
              </a:rPr>
              <a:t> </a:t>
            </a:r>
            <a:r>
              <a:rPr lang="en-US" b="1" dirty="0" err="1" smtClean="0">
                <a:solidFill>
                  <a:schemeClr val="accent2">
                    <a:lumMod val="50000"/>
                  </a:schemeClr>
                </a:solidFill>
              </a:rPr>
              <a:t>Suralaya</a:t>
            </a:r>
            <a:r>
              <a:rPr lang="en-US" b="1" dirty="0" smtClean="0">
                <a:solidFill>
                  <a:schemeClr val="accent2">
                    <a:lumMod val="50000"/>
                  </a:schemeClr>
                </a:solidFill>
              </a:rPr>
              <a:t>. </a:t>
            </a:r>
          </a:p>
          <a:p>
            <a:pPr marL="449263" indent="-339725" eaLnBrk="1" hangingPunct="1">
              <a:defRPr/>
            </a:pPr>
            <a:r>
              <a:rPr lang="en-US" b="1" dirty="0" err="1" smtClean="0">
                <a:solidFill>
                  <a:schemeClr val="accent2">
                    <a:lumMod val="50000"/>
                  </a:schemeClr>
                </a:solidFill>
              </a:rPr>
              <a:t>Bidang</a:t>
            </a:r>
            <a:r>
              <a:rPr lang="en-US" b="1" dirty="0" smtClean="0">
                <a:solidFill>
                  <a:schemeClr val="accent2">
                    <a:lumMod val="50000"/>
                  </a:schemeClr>
                </a:solidFill>
              </a:rPr>
              <a:t> </a:t>
            </a:r>
            <a:r>
              <a:rPr lang="en-US" b="1" dirty="0" err="1" smtClean="0">
                <a:solidFill>
                  <a:schemeClr val="accent2">
                    <a:lumMod val="50000"/>
                  </a:schemeClr>
                </a:solidFill>
              </a:rPr>
              <a:t>Peternakan</a:t>
            </a:r>
            <a:r>
              <a:rPr lang="en-US" b="1" dirty="0" smtClean="0">
                <a:solidFill>
                  <a:schemeClr val="accent2">
                    <a:lumMod val="50000"/>
                  </a:schemeClr>
                </a:solidFill>
              </a:rPr>
              <a:t>, </a:t>
            </a:r>
            <a:r>
              <a:rPr lang="en-US" b="1" dirty="0" err="1" smtClean="0">
                <a:solidFill>
                  <a:schemeClr val="accent2">
                    <a:lumMod val="50000"/>
                  </a:schemeClr>
                </a:solidFill>
              </a:rPr>
              <a:t>Domba</a:t>
            </a:r>
            <a:endParaRPr lang="en-US" b="1" dirty="0" smtClean="0">
              <a:solidFill>
                <a:schemeClr val="accent2">
                  <a:lumMod val="50000"/>
                </a:schemeClr>
              </a:solidFill>
            </a:endParaRPr>
          </a:p>
          <a:p>
            <a:pPr marL="109538" indent="0" eaLnBrk="1" hangingPunct="1">
              <a:buFont typeface="Wingdings 3" pitchFamily="18" charset="2"/>
              <a:buNone/>
              <a:defRPr/>
            </a:pPr>
            <a:endParaRPr lang="id-ID" dirty="0" smtClean="0">
              <a:solidFill>
                <a:schemeClr val="accent2">
                  <a:lumMod val="50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eaLnBrk="1" fontAlgn="auto" hangingPunct="1">
              <a:spcAft>
                <a:spcPts val="0"/>
              </a:spcAft>
              <a:defRPr/>
            </a:pPr>
            <a:r>
              <a:rPr lang="en-US" dirty="0" err="1" smtClean="0">
                <a:solidFill>
                  <a:srgbClr val="FF0000"/>
                </a:solidFill>
              </a:rPr>
              <a:t>Desa</a:t>
            </a:r>
            <a:r>
              <a:rPr lang="en-US" dirty="0" smtClean="0">
                <a:solidFill>
                  <a:srgbClr val="FF0000"/>
                </a:solidFill>
              </a:rPr>
              <a:t> </a:t>
            </a:r>
            <a:r>
              <a:rPr lang="en-US" dirty="0" err="1" smtClean="0">
                <a:solidFill>
                  <a:srgbClr val="FF0000"/>
                </a:solidFill>
              </a:rPr>
              <a:t>Majaksingi</a:t>
            </a:r>
            <a:r>
              <a:rPr lang="en-US" dirty="0" smtClean="0">
                <a:solidFill>
                  <a:srgbClr val="FF0000"/>
                </a:solidFill>
              </a:rPr>
              <a:t> :</a:t>
            </a:r>
            <a:endParaRPr lang="id-ID" dirty="0">
              <a:solidFill>
                <a:srgbClr val="FF0000"/>
              </a:solidFill>
            </a:endParaRPr>
          </a:p>
        </p:txBody>
      </p:sp>
      <p:sp>
        <p:nvSpPr>
          <p:cNvPr id="2" name="Content Placeholder 1"/>
          <p:cNvSpPr>
            <a:spLocks noGrp="1"/>
          </p:cNvSpPr>
          <p:nvPr>
            <p:ph idx="4294967295"/>
          </p:nvPr>
        </p:nvSpPr>
        <p:spPr>
          <a:xfrm>
            <a:off x="0" y="1481138"/>
            <a:ext cx="7524750" cy="4525962"/>
          </a:xfrm>
        </p:spPr>
        <p:txBody>
          <a:bodyPr>
            <a:normAutofit lnSpcReduction="10000"/>
          </a:bodyPr>
          <a:lstStyle/>
          <a:p>
            <a:pPr marL="109538" indent="0" eaLnBrk="1" hangingPunct="1">
              <a:buFont typeface="Wingdings 3" pitchFamily="18" charset="2"/>
              <a:buNone/>
              <a:defRPr/>
            </a:pPr>
            <a:r>
              <a:rPr lang="id-ID" sz="3000" b="1" dirty="0" smtClean="0">
                <a:solidFill>
                  <a:srgbClr val="7030A0"/>
                </a:solidFill>
              </a:rPr>
              <a:t>Jumlah Penduduk :</a:t>
            </a:r>
          </a:p>
          <a:p>
            <a:pPr marL="109538" indent="0" eaLnBrk="1" hangingPunct="1">
              <a:buFont typeface="Wingdings 3" pitchFamily="18" charset="2"/>
              <a:buNone/>
              <a:tabLst>
                <a:tab pos="2517775" algn="l"/>
                <a:tab pos="2698750" algn="l"/>
              </a:tabLst>
              <a:defRPr/>
            </a:pPr>
            <a:r>
              <a:rPr lang="id-ID" sz="3000" b="1" dirty="0" smtClean="0">
                <a:solidFill>
                  <a:schemeClr val="accent3">
                    <a:lumMod val="75000"/>
                  </a:schemeClr>
                </a:solidFill>
              </a:rPr>
              <a:t>Total </a:t>
            </a:r>
            <a:r>
              <a:rPr lang="id-ID" sz="3000" b="1" dirty="0" smtClean="0">
                <a:solidFill>
                  <a:schemeClr val="accent3">
                    <a:lumMod val="75000"/>
                  </a:schemeClr>
                </a:solidFill>
              </a:rPr>
              <a:t>	: </a:t>
            </a:r>
            <a:r>
              <a:rPr lang="id-ID" sz="3000" b="1" dirty="0" smtClean="0">
                <a:solidFill>
                  <a:schemeClr val="accent3">
                    <a:lumMod val="75000"/>
                  </a:schemeClr>
                </a:solidFill>
              </a:rPr>
              <a:t>2.758  jiwa</a:t>
            </a:r>
          </a:p>
          <a:p>
            <a:pPr marL="109538" indent="0" eaLnBrk="1" hangingPunct="1">
              <a:buFont typeface="Wingdings 3" pitchFamily="18" charset="2"/>
              <a:buNone/>
              <a:tabLst>
                <a:tab pos="2517775" algn="l"/>
                <a:tab pos="2698750" algn="l"/>
              </a:tabLst>
              <a:defRPr/>
            </a:pPr>
            <a:r>
              <a:rPr lang="id-ID" sz="3000" b="1" dirty="0" smtClean="0">
                <a:solidFill>
                  <a:schemeClr val="accent3">
                    <a:lumMod val="75000"/>
                  </a:schemeClr>
                </a:solidFill>
              </a:rPr>
              <a:t>Laki – laki  </a:t>
            </a:r>
            <a:r>
              <a:rPr lang="id-ID" sz="3000" b="1" dirty="0" smtClean="0">
                <a:solidFill>
                  <a:schemeClr val="accent3">
                    <a:lumMod val="75000"/>
                  </a:schemeClr>
                </a:solidFill>
              </a:rPr>
              <a:t>	: </a:t>
            </a:r>
            <a:r>
              <a:rPr lang="id-ID" sz="3000" b="1" dirty="0" smtClean="0">
                <a:solidFill>
                  <a:schemeClr val="accent3">
                    <a:lumMod val="75000"/>
                  </a:schemeClr>
                </a:solidFill>
              </a:rPr>
              <a:t>1.345 jiwa</a:t>
            </a:r>
          </a:p>
          <a:p>
            <a:pPr marL="109538" indent="0" eaLnBrk="1" hangingPunct="1">
              <a:buFont typeface="Wingdings 3" pitchFamily="18" charset="2"/>
              <a:buNone/>
              <a:tabLst>
                <a:tab pos="2517775" algn="l"/>
                <a:tab pos="2698750" algn="l"/>
              </a:tabLst>
              <a:defRPr/>
            </a:pPr>
            <a:r>
              <a:rPr lang="id-ID" sz="3000" b="1" dirty="0" smtClean="0">
                <a:solidFill>
                  <a:schemeClr val="accent3">
                    <a:lumMod val="75000"/>
                  </a:schemeClr>
                </a:solidFill>
              </a:rPr>
              <a:t>Perempuan  </a:t>
            </a:r>
            <a:r>
              <a:rPr lang="id-ID" sz="3000" b="1" dirty="0" smtClean="0">
                <a:solidFill>
                  <a:schemeClr val="accent3">
                    <a:lumMod val="75000"/>
                  </a:schemeClr>
                </a:solidFill>
              </a:rPr>
              <a:t>	: </a:t>
            </a:r>
            <a:r>
              <a:rPr lang="id-ID" sz="3000" b="1" dirty="0" smtClean="0">
                <a:solidFill>
                  <a:schemeClr val="accent3">
                    <a:lumMod val="75000"/>
                  </a:schemeClr>
                </a:solidFill>
              </a:rPr>
              <a:t>1.413 jiwa</a:t>
            </a:r>
          </a:p>
          <a:p>
            <a:pPr marL="109538" indent="0" eaLnBrk="1" hangingPunct="1">
              <a:buFont typeface="Wingdings 3" pitchFamily="18" charset="2"/>
              <a:buNone/>
              <a:defRPr/>
            </a:pPr>
            <a:endParaRPr lang="id-ID" sz="3000" b="1" dirty="0" smtClean="0">
              <a:solidFill>
                <a:schemeClr val="accent1">
                  <a:lumMod val="50000"/>
                </a:schemeClr>
              </a:solidFill>
            </a:endParaRPr>
          </a:p>
          <a:p>
            <a:pPr marL="109538" indent="0" eaLnBrk="1" hangingPunct="1">
              <a:buFont typeface="Wingdings 3" pitchFamily="18" charset="2"/>
              <a:buNone/>
              <a:defRPr/>
            </a:pPr>
            <a:r>
              <a:rPr lang="en-US" sz="3000" b="1" dirty="0" err="1" smtClean="0">
                <a:solidFill>
                  <a:srgbClr val="7030A0"/>
                </a:solidFill>
              </a:rPr>
              <a:t>Potensi</a:t>
            </a:r>
            <a:r>
              <a:rPr lang="en-US" sz="3000" b="1" dirty="0" smtClean="0">
                <a:solidFill>
                  <a:srgbClr val="7030A0"/>
                </a:solidFill>
              </a:rPr>
              <a:t> :</a:t>
            </a:r>
          </a:p>
          <a:p>
            <a:pPr marL="449263" indent="-339725" eaLnBrk="1" hangingPunct="1">
              <a:defRPr/>
            </a:pPr>
            <a:r>
              <a:rPr lang="en-US" b="1" dirty="0" err="1" smtClean="0">
                <a:solidFill>
                  <a:srgbClr val="FF0000"/>
                </a:solidFill>
              </a:rPr>
              <a:t>Bidang</a:t>
            </a:r>
            <a:r>
              <a:rPr lang="en-US" b="1" dirty="0" smtClean="0">
                <a:solidFill>
                  <a:srgbClr val="FF0000"/>
                </a:solidFill>
              </a:rPr>
              <a:t> </a:t>
            </a:r>
            <a:r>
              <a:rPr lang="en-US" b="1" dirty="0" err="1" smtClean="0">
                <a:solidFill>
                  <a:srgbClr val="FF0000"/>
                </a:solidFill>
              </a:rPr>
              <a:t>Pertanian</a:t>
            </a:r>
            <a:r>
              <a:rPr lang="en-US" b="1" dirty="0" smtClean="0">
                <a:solidFill>
                  <a:srgbClr val="FF0000"/>
                </a:solidFill>
              </a:rPr>
              <a:t> </a:t>
            </a:r>
            <a:r>
              <a:rPr lang="en-US" b="1" dirty="0" err="1" smtClean="0">
                <a:solidFill>
                  <a:srgbClr val="FF0000"/>
                </a:solidFill>
              </a:rPr>
              <a:t>menghasilkan</a:t>
            </a:r>
            <a:r>
              <a:rPr lang="en-US" b="1" dirty="0" smtClean="0">
                <a:solidFill>
                  <a:srgbClr val="FF0000"/>
                </a:solidFill>
              </a:rPr>
              <a:t> </a:t>
            </a:r>
            <a:r>
              <a:rPr lang="en-US" b="1" dirty="0" err="1" smtClean="0">
                <a:solidFill>
                  <a:srgbClr val="FF0000"/>
                </a:solidFill>
              </a:rPr>
              <a:t>ketela</a:t>
            </a:r>
            <a:r>
              <a:rPr lang="en-US" b="1" dirty="0" smtClean="0">
                <a:solidFill>
                  <a:srgbClr val="FF0000"/>
                </a:solidFill>
              </a:rPr>
              <a:t> </a:t>
            </a:r>
            <a:r>
              <a:rPr lang="en-US" b="1" dirty="0" err="1" smtClean="0">
                <a:solidFill>
                  <a:srgbClr val="FF0000"/>
                </a:solidFill>
              </a:rPr>
              <a:t>dan</a:t>
            </a:r>
            <a:r>
              <a:rPr lang="en-US" b="1" dirty="0" smtClean="0">
                <a:solidFill>
                  <a:srgbClr val="FF0000"/>
                </a:solidFill>
              </a:rPr>
              <a:t> </a:t>
            </a:r>
            <a:r>
              <a:rPr lang="en-US" b="1" dirty="0" err="1" smtClean="0">
                <a:solidFill>
                  <a:srgbClr val="FF0000"/>
                </a:solidFill>
              </a:rPr>
              <a:t>cabe</a:t>
            </a:r>
            <a:r>
              <a:rPr lang="en-US" b="1" dirty="0" smtClean="0">
                <a:solidFill>
                  <a:srgbClr val="FF0000"/>
                </a:solidFill>
              </a:rPr>
              <a:t>.</a:t>
            </a:r>
          </a:p>
          <a:p>
            <a:pPr marL="449263" indent="-339725" eaLnBrk="1" hangingPunct="1">
              <a:defRPr/>
            </a:pPr>
            <a:r>
              <a:rPr lang="en-US" b="1" dirty="0" err="1" smtClean="0">
                <a:solidFill>
                  <a:srgbClr val="FF0000"/>
                </a:solidFill>
              </a:rPr>
              <a:t>Bidang</a:t>
            </a:r>
            <a:r>
              <a:rPr lang="en-US" b="1" dirty="0" smtClean="0">
                <a:solidFill>
                  <a:srgbClr val="FF0000"/>
                </a:solidFill>
              </a:rPr>
              <a:t> </a:t>
            </a:r>
            <a:r>
              <a:rPr lang="en-US" b="1" dirty="0" err="1" smtClean="0">
                <a:solidFill>
                  <a:srgbClr val="FF0000"/>
                </a:solidFill>
              </a:rPr>
              <a:t>Pariwisata</a:t>
            </a:r>
            <a:r>
              <a:rPr lang="en-US" b="1" dirty="0" smtClean="0">
                <a:solidFill>
                  <a:srgbClr val="FF0000"/>
                </a:solidFill>
              </a:rPr>
              <a:t> </a:t>
            </a:r>
            <a:r>
              <a:rPr lang="id-ID" b="1" dirty="0" smtClean="0">
                <a:solidFill>
                  <a:srgbClr val="FF0000"/>
                </a:solidFill>
              </a:rPr>
              <a:t>, hotel, galery dan seni budaya</a:t>
            </a:r>
            <a:endParaRPr lang="en-US" b="1" dirty="0" smtClean="0">
              <a:solidFill>
                <a:srgbClr val="FF0000"/>
              </a:solidFill>
            </a:endParaRPr>
          </a:p>
          <a:p>
            <a:pPr marL="109538" indent="0" eaLnBrk="1" hangingPunct="1">
              <a:buFont typeface="Wingdings 3" pitchFamily="18" charset="2"/>
              <a:buNone/>
              <a:defRPr/>
            </a:pPr>
            <a:endParaRPr lang="id-ID" dirty="0" smtClean="0">
              <a:solidFill>
                <a:schemeClr val="accent1">
                  <a:lumMod val="50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eaLnBrk="1" fontAlgn="auto" hangingPunct="1">
              <a:spcAft>
                <a:spcPts val="0"/>
              </a:spcAft>
              <a:defRPr/>
            </a:pPr>
            <a:r>
              <a:rPr lang="en-US" dirty="0" smtClean="0">
                <a:solidFill>
                  <a:srgbClr val="FF0000"/>
                </a:solidFill>
              </a:rPr>
              <a:t/>
            </a:r>
            <a:br>
              <a:rPr lang="en-US" dirty="0" smtClean="0">
                <a:solidFill>
                  <a:srgbClr val="FF0000"/>
                </a:solidFill>
              </a:rPr>
            </a:br>
            <a:r>
              <a:rPr lang="en-US" dirty="0">
                <a:solidFill>
                  <a:srgbClr val="FF0000"/>
                </a:solidFill>
              </a:rPr>
              <a:t/>
            </a:r>
            <a:br>
              <a:rPr lang="en-US" dirty="0">
                <a:solidFill>
                  <a:srgbClr val="FF0000"/>
                </a:solidFill>
              </a:rPr>
            </a:br>
            <a:r>
              <a:rPr lang="en-US" dirty="0" smtClean="0">
                <a:solidFill>
                  <a:srgbClr val="FF0000"/>
                </a:solidFill>
              </a:rPr>
              <a:t/>
            </a:r>
            <a:br>
              <a:rPr lang="en-US" dirty="0" smtClean="0">
                <a:solidFill>
                  <a:srgbClr val="FF0000"/>
                </a:solidFill>
              </a:rPr>
            </a:br>
            <a:r>
              <a:rPr lang="en-US" dirty="0">
                <a:solidFill>
                  <a:srgbClr val="FF0000"/>
                </a:solidFill>
              </a:rPr>
              <a:t/>
            </a:r>
            <a:br>
              <a:rPr lang="en-US" dirty="0">
                <a:solidFill>
                  <a:srgbClr val="FF0000"/>
                </a:solidFill>
              </a:rPr>
            </a:br>
            <a:r>
              <a:rPr lang="en-US" dirty="0" smtClean="0">
                <a:solidFill>
                  <a:srgbClr val="FF0000"/>
                </a:solidFill>
              </a:rPr>
              <a:t/>
            </a:r>
            <a:br>
              <a:rPr lang="en-US" dirty="0" smtClean="0">
                <a:solidFill>
                  <a:srgbClr val="FF0000"/>
                </a:solidFill>
              </a:rPr>
            </a:br>
            <a:r>
              <a:rPr lang="en-US" dirty="0">
                <a:solidFill>
                  <a:srgbClr val="FF0000"/>
                </a:solidFill>
              </a:rPr>
              <a:t/>
            </a:r>
            <a:br>
              <a:rPr lang="en-US" dirty="0">
                <a:solidFill>
                  <a:srgbClr val="FF0000"/>
                </a:solidFill>
              </a:rPr>
            </a:br>
            <a:r>
              <a:rPr lang="en-US" dirty="0" smtClean="0">
                <a:solidFill>
                  <a:srgbClr val="FF0000"/>
                </a:solidFill>
              </a:rPr>
              <a:t/>
            </a:r>
            <a:br>
              <a:rPr lang="en-US" dirty="0" smtClean="0">
                <a:solidFill>
                  <a:srgbClr val="FF0000"/>
                </a:solidFill>
              </a:rPr>
            </a:br>
            <a:r>
              <a:rPr lang="en-US" dirty="0">
                <a:solidFill>
                  <a:srgbClr val="FF0000"/>
                </a:solidFill>
              </a:rPr>
              <a:t/>
            </a:r>
            <a:br>
              <a:rPr lang="en-US" dirty="0">
                <a:solidFill>
                  <a:srgbClr val="FF0000"/>
                </a:solidFill>
              </a:rPr>
            </a:br>
            <a:r>
              <a:rPr lang="en-US" dirty="0" err="1" smtClean="0">
                <a:solidFill>
                  <a:srgbClr val="FF0000"/>
                </a:solidFill>
              </a:rPr>
              <a:t>Terima</a:t>
            </a:r>
            <a:r>
              <a:rPr lang="en-US" dirty="0" smtClean="0">
                <a:solidFill>
                  <a:srgbClr val="FF0000"/>
                </a:solidFill>
              </a:rPr>
              <a:t> </a:t>
            </a:r>
            <a:r>
              <a:rPr lang="en-US" dirty="0" err="1" smtClean="0">
                <a:solidFill>
                  <a:srgbClr val="FF0000"/>
                </a:solidFill>
              </a:rPr>
              <a:t>Kasih</a:t>
            </a:r>
            <a:r>
              <a:rPr lang="en-US" dirty="0" smtClean="0">
                <a:solidFill>
                  <a:srgbClr val="FF0000"/>
                </a:solidFill>
              </a:rPr>
              <a:t>………</a:t>
            </a:r>
            <a:endParaRPr lang="id-ID"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id-ID" dirty="0" smtClean="0"/>
              <a:t>LETAK GEOGRAFIS</a:t>
            </a:r>
            <a:endParaRPr lang="id-ID" dirty="0"/>
          </a:p>
        </p:txBody>
      </p:sp>
      <p:sp>
        <p:nvSpPr>
          <p:cNvPr id="14" name="Text Placeholder 13"/>
          <p:cNvSpPr>
            <a:spLocks noGrp="1"/>
          </p:cNvSpPr>
          <p:nvPr>
            <p:ph idx="1"/>
          </p:nvPr>
        </p:nvSpPr>
        <p:spPr/>
        <p:txBody>
          <a:bodyPr>
            <a:normAutofit/>
          </a:bodyPr>
          <a:lstStyle/>
          <a:p>
            <a:pPr eaLnBrk="1" hangingPunct="1">
              <a:defRPr/>
            </a:pPr>
            <a:r>
              <a:rPr lang="id-ID" sz="4000" b="1" dirty="0" smtClean="0">
                <a:solidFill>
                  <a:schemeClr val="tx1"/>
                </a:solidFill>
              </a:rPr>
              <a:t>Kecamatan </a:t>
            </a:r>
            <a:r>
              <a:rPr lang="id-ID" sz="4000" b="1" dirty="0" smtClean="0">
                <a:solidFill>
                  <a:schemeClr val="tx1"/>
                </a:solidFill>
              </a:rPr>
              <a:t>Borobudur terletak di Wilayah Kabupaten Magelang dengan ketinggian 230 – 240 m diatas permukaan air laut dengan luas wilayah </a:t>
            </a:r>
          </a:p>
          <a:p>
            <a:pPr eaLnBrk="1" hangingPunct="1">
              <a:defRPr/>
            </a:pPr>
            <a:r>
              <a:rPr lang="id-ID" sz="4000" b="1" dirty="0" smtClean="0">
                <a:solidFill>
                  <a:schemeClr val="tx1"/>
                </a:solidFill>
              </a:rPr>
              <a:t>L</a:t>
            </a:r>
            <a:r>
              <a:rPr lang="en-US" sz="4000" b="1" dirty="0" err="1" smtClean="0">
                <a:solidFill>
                  <a:schemeClr val="tx1"/>
                </a:solidFill>
              </a:rPr>
              <a:t>uas</a:t>
            </a:r>
            <a:r>
              <a:rPr lang="id-ID" sz="4000" b="1" dirty="0" smtClean="0">
                <a:solidFill>
                  <a:schemeClr val="tx1"/>
                </a:solidFill>
              </a:rPr>
              <a:t> : 54,55 Km2 </a:t>
            </a:r>
            <a:endParaRPr lang="en-US" sz="4000" b="1" dirty="0" smtClean="0">
              <a:solidFill>
                <a:schemeClr val="tx1"/>
              </a:solidFill>
            </a:endParaRPr>
          </a:p>
          <a:p>
            <a:pPr eaLnBrk="1" hangingPunct="1">
              <a:defRPr/>
            </a:pPr>
            <a:endParaRPr lang="en-US" b="1" dirty="0" smtClean="0">
              <a:solidFill>
                <a:schemeClr val="bg1"/>
              </a:solidFill>
            </a:endParaRPr>
          </a:p>
          <a:p>
            <a:pPr eaLnBrk="1" hangingPunct="1">
              <a:defRPr/>
            </a:pPr>
            <a:endParaRPr lang="en-US" b="1" dirty="0" smtClean="0">
              <a:solidFill>
                <a:schemeClr val="bg1"/>
              </a:solidFill>
            </a:endParaRPr>
          </a:p>
          <a:p>
            <a:pPr eaLnBrk="1" hangingPunct="1">
              <a:defRPr/>
            </a:pPr>
            <a:endParaRPr lang="en-US" b="1" dirty="0" smtClean="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Text Placeholder 2"/>
          <p:cNvSpPr>
            <a:spLocks noGrp="1"/>
          </p:cNvSpPr>
          <p:nvPr>
            <p:ph type="body" idx="1"/>
          </p:nvPr>
        </p:nvSpPr>
        <p:spPr/>
        <p:txBody>
          <a:bodyPr/>
          <a:lstStyle/>
          <a:p>
            <a:endParaRPr lang="id-ID"/>
          </a:p>
        </p:txBody>
      </p:sp>
      <p:pic>
        <p:nvPicPr>
          <p:cNvPr id="4" name="Picture 3" descr="Peta Borobudur.gif"/>
          <p:cNvPicPr>
            <a:picLocks noChangeAspect="1"/>
          </p:cNvPicPr>
          <p:nvPr/>
        </p:nvPicPr>
        <p:blipFill>
          <a:blip r:embed="rId2"/>
          <a:stretch>
            <a:fillRect/>
          </a:stretch>
        </p:blipFill>
        <p:spPr>
          <a:xfrm>
            <a:off x="114300" y="0"/>
            <a:ext cx="8915400" cy="6858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928934"/>
            <a:ext cx="8858280" cy="2928958"/>
          </a:xfrm>
        </p:spPr>
        <p:txBody>
          <a:bodyPr>
            <a:noAutofit/>
          </a:bodyPr>
          <a:lstStyle/>
          <a:p>
            <a:pPr algn="l" eaLnBrk="1" hangingPunct="1">
              <a:tabLst>
                <a:tab pos="2698750" algn="l"/>
                <a:tab pos="2952750" algn="l"/>
              </a:tabLst>
              <a:defRPr/>
            </a:pPr>
            <a:r>
              <a:rPr lang="id-ID" sz="2800" dirty="0" smtClean="0">
                <a:solidFill>
                  <a:schemeClr val="bg1"/>
                </a:solidFill>
              </a:rPr>
              <a:t>Sebelah </a:t>
            </a:r>
            <a:r>
              <a:rPr lang="id-ID" sz="2800" dirty="0" smtClean="0">
                <a:solidFill>
                  <a:schemeClr val="bg1"/>
                </a:solidFill>
              </a:rPr>
              <a:t>Utara   </a:t>
            </a:r>
            <a:r>
              <a:rPr lang="id-ID" sz="2800" dirty="0" smtClean="0">
                <a:solidFill>
                  <a:schemeClr val="bg1"/>
                </a:solidFill>
              </a:rPr>
              <a:t>	: </a:t>
            </a:r>
            <a:r>
              <a:rPr lang="id-ID" sz="2800" dirty="0" smtClean="0">
                <a:solidFill>
                  <a:schemeClr val="bg1"/>
                </a:solidFill>
              </a:rPr>
              <a:t>Kec</a:t>
            </a:r>
            <a:r>
              <a:rPr lang="en-US" sz="2800" dirty="0" smtClean="0">
                <a:solidFill>
                  <a:schemeClr val="bg1"/>
                </a:solidFill>
              </a:rPr>
              <a:t>.</a:t>
            </a:r>
            <a:r>
              <a:rPr lang="id-ID" sz="2800" dirty="0" smtClean="0">
                <a:solidFill>
                  <a:schemeClr val="bg1"/>
                </a:solidFill>
              </a:rPr>
              <a:t> Mertoyudan</a:t>
            </a:r>
            <a:br>
              <a:rPr lang="id-ID" sz="2800" dirty="0" smtClean="0">
                <a:solidFill>
                  <a:schemeClr val="bg1"/>
                </a:solidFill>
              </a:rPr>
            </a:br>
            <a:r>
              <a:rPr lang="id-ID" sz="2800" dirty="0" smtClean="0">
                <a:solidFill>
                  <a:schemeClr val="bg1"/>
                </a:solidFill>
              </a:rPr>
              <a:t>Sebelah Timur  </a:t>
            </a:r>
            <a:r>
              <a:rPr lang="id-ID" sz="2800" dirty="0" smtClean="0">
                <a:solidFill>
                  <a:schemeClr val="bg1"/>
                </a:solidFill>
              </a:rPr>
              <a:t>	: </a:t>
            </a:r>
            <a:r>
              <a:rPr lang="id-ID" sz="2800" dirty="0" smtClean="0">
                <a:solidFill>
                  <a:schemeClr val="bg1"/>
                </a:solidFill>
              </a:rPr>
              <a:t>Kec</a:t>
            </a:r>
            <a:r>
              <a:rPr lang="en-US" sz="2800" dirty="0" smtClean="0">
                <a:solidFill>
                  <a:schemeClr val="bg1"/>
                </a:solidFill>
              </a:rPr>
              <a:t>.</a:t>
            </a:r>
            <a:r>
              <a:rPr lang="id-ID" sz="2800" dirty="0" smtClean="0">
                <a:solidFill>
                  <a:schemeClr val="bg1"/>
                </a:solidFill>
              </a:rPr>
              <a:t> Ngluwar</a:t>
            </a:r>
            <a:br>
              <a:rPr lang="id-ID" sz="2800" dirty="0" smtClean="0">
                <a:solidFill>
                  <a:schemeClr val="bg1"/>
                </a:solidFill>
              </a:rPr>
            </a:br>
            <a:r>
              <a:rPr lang="id-ID" sz="2800" dirty="0" smtClean="0">
                <a:solidFill>
                  <a:schemeClr val="bg1"/>
                </a:solidFill>
              </a:rPr>
              <a:t>Sebelah Selatan </a:t>
            </a:r>
            <a:r>
              <a:rPr lang="id-ID" sz="2800" dirty="0" smtClean="0">
                <a:solidFill>
                  <a:schemeClr val="bg1"/>
                </a:solidFill>
              </a:rPr>
              <a:t>	: </a:t>
            </a:r>
            <a:r>
              <a:rPr lang="id-ID" sz="2800" dirty="0" smtClean="0">
                <a:solidFill>
                  <a:schemeClr val="bg1"/>
                </a:solidFill>
              </a:rPr>
              <a:t>Kec</a:t>
            </a:r>
            <a:r>
              <a:rPr lang="en-US" sz="2800" dirty="0" smtClean="0">
                <a:solidFill>
                  <a:schemeClr val="bg1"/>
                </a:solidFill>
              </a:rPr>
              <a:t>.</a:t>
            </a:r>
            <a:r>
              <a:rPr lang="id-ID" sz="2800" dirty="0" smtClean="0">
                <a:solidFill>
                  <a:schemeClr val="bg1"/>
                </a:solidFill>
              </a:rPr>
              <a:t> Kalibawang (Kab.Kulon Progo)</a:t>
            </a:r>
            <a:br>
              <a:rPr lang="id-ID" sz="2800" dirty="0" smtClean="0">
                <a:solidFill>
                  <a:schemeClr val="bg1"/>
                </a:solidFill>
              </a:rPr>
            </a:br>
            <a:r>
              <a:rPr lang="id-ID" sz="2800" dirty="0" smtClean="0">
                <a:solidFill>
                  <a:schemeClr val="bg1"/>
                </a:solidFill>
              </a:rPr>
              <a:t>Sebelah Barat  </a:t>
            </a:r>
            <a:r>
              <a:rPr lang="en-US" sz="2800" dirty="0" smtClean="0">
                <a:solidFill>
                  <a:schemeClr val="bg1"/>
                </a:solidFill>
              </a:rPr>
              <a:t> </a:t>
            </a:r>
            <a:r>
              <a:rPr lang="id-ID" sz="2800" dirty="0" smtClean="0">
                <a:solidFill>
                  <a:schemeClr val="bg1"/>
                </a:solidFill>
              </a:rPr>
              <a:t> </a:t>
            </a:r>
            <a:r>
              <a:rPr lang="id-ID" sz="2800" dirty="0" smtClean="0">
                <a:solidFill>
                  <a:schemeClr val="bg1"/>
                </a:solidFill>
              </a:rPr>
              <a:t>	: </a:t>
            </a:r>
            <a:r>
              <a:rPr lang="id-ID" sz="2800" dirty="0" smtClean="0">
                <a:solidFill>
                  <a:schemeClr val="bg1"/>
                </a:solidFill>
              </a:rPr>
              <a:t>Kec</a:t>
            </a:r>
            <a:r>
              <a:rPr lang="en-US" sz="2800" dirty="0" smtClean="0">
                <a:solidFill>
                  <a:schemeClr val="bg1"/>
                </a:solidFill>
              </a:rPr>
              <a:t>.</a:t>
            </a:r>
            <a:r>
              <a:rPr lang="id-ID" sz="2800" dirty="0" smtClean="0">
                <a:solidFill>
                  <a:schemeClr val="bg1"/>
                </a:solidFill>
              </a:rPr>
              <a:t> Tempuran dan Kec</a:t>
            </a:r>
            <a:r>
              <a:rPr lang="en-US" sz="2800" dirty="0" smtClean="0">
                <a:solidFill>
                  <a:schemeClr val="bg1"/>
                </a:solidFill>
              </a:rPr>
              <a:t>.</a:t>
            </a:r>
            <a:r>
              <a:rPr lang="id-ID" sz="2800" dirty="0" smtClean="0">
                <a:solidFill>
                  <a:schemeClr val="bg1"/>
                </a:solidFill>
              </a:rPr>
              <a:t> Salaman</a:t>
            </a:r>
            <a:r>
              <a:rPr lang="en-US" sz="1800" dirty="0" smtClean="0">
                <a:solidFill>
                  <a:schemeClr val="bg1"/>
                </a:solidFill>
              </a:rPr>
              <a:t/>
            </a:r>
            <a:br>
              <a:rPr lang="en-US" sz="1800" dirty="0" smtClean="0">
                <a:solidFill>
                  <a:schemeClr val="bg1"/>
                </a:solidFill>
              </a:rPr>
            </a:br>
            <a:endParaRPr lang="en-US" sz="1800" dirty="0" smtClean="0">
              <a:solidFill>
                <a:schemeClr val="tx2">
                  <a:lumMod val="50000"/>
                </a:schemeClr>
              </a:solidFill>
            </a:endParaRPr>
          </a:p>
        </p:txBody>
      </p:sp>
      <p:sp>
        <p:nvSpPr>
          <p:cNvPr id="5" name="TextBox 4"/>
          <p:cNvSpPr txBox="1"/>
          <p:nvPr/>
        </p:nvSpPr>
        <p:spPr>
          <a:xfrm>
            <a:off x="642910" y="857232"/>
            <a:ext cx="6643734" cy="769441"/>
          </a:xfrm>
          <a:prstGeom prst="rect">
            <a:avLst/>
          </a:prstGeom>
          <a:noFill/>
        </p:spPr>
        <p:txBody>
          <a:bodyPr wrap="square" rtlCol="0">
            <a:spAutoFit/>
          </a:bodyPr>
          <a:lstStyle/>
          <a:p>
            <a:r>
              <a:rPr lang="id-ID" sz="4400" dirty="0" smtClean="0">
                <a:solidFill>
                  <a:srgbClr val="FF0000"/>
                </a:solidFill>
              </a:rPr>
              <a:t>Batas Administrasi</a:t>
            </a:r>
            <a:endParaRPr lang="id-ID" sz="4400"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71472" y="2786058"/>
            <a:ext cx="7780365" cy="4786346"/>
          </a:xfrm>
        </p:spPr>
        <p:txBody>
          <a:bodyPr>
            <a:normAutofit/>
          </a:bodyPr>
          <a:lstStyle/>
          <a:p>
            <a:r>
              <a:rPr lang="en-US" sz="4000" dirty="0" err="1" smtClean="0">
                <a:solidFill>
                  <a:schemeClr val="tx1"/>
                </a:solidFill>
              </a:rPr>
              <a:t>Jumlah</a:t>
            </a:r>
            <a:r>
              <a:rPr lang="en-US" sz="4000" dirty="0" smtClean="0">
                <a:solidFill>
                  <a:schemeClr val="tx1"/>
                </a:solidFill>
              </a:rPr>
              <a:t> </a:t>
            </a:r>
            <a:r>
              <a:rPr lang="en-US" sz="4000" dirty="0" err="1" smtClean="0">
                <a:solidFill>
                  <a:schemeClr val="tx1"/>
                </a:solidFill>
              </a:rPr>
              <a:t>Penduduk</a:t>
            </a:r>
            <a:r>
              <a:rPr lang="en-US" sz="4000" dirty="0" smtClean="0">
                <a:solidFill>
                  <a:schemeClr val="tx1"/>
                </a:solidFill>
              </a:rPr>
              <a:t> </a:t>
            </a:r>
            <a:r>
              <a:rPr lang="id-ID" sz="4000" dirty="0" smtClean="0">
                <a:solidFill>
                  <a:schemeClr val="tx1"/>
                </a:solidFill>
              </a:rPr>
              <a:t>akhir tahun</a:t>
            </a:r>
            <a:r>
              <a:rPr lang="en-US" sz="4000" dirty="0" smtClean="0">
                <a:solidFill>
                  <a:schemeClr val="tx1"/>
                </a:solidFill>
              </a:rPr>
              <a:t> </a:t>
            </a:r>
            <a:r>
              <a:rPr lang="en-US" sz="4000" dirty="0" smtClean="0">
                <a:solidFill>
                  <a:schemeClr val="tx1"/>
                </a:solidFill>
              </a:rPr>
              <a:t>201</a:t>
            </a:r>
            <a:r>
              <a:rPr lang="id-ID" sz="4000" dirty="0" smtClean="0">
                <a:solidFill>
                  <a:schemeClr val="tx1"/>
                </a:solidFill>
              </a:rPr>
              <a:t>2</a:t>
            </a:r>
            <a:r>
              <a:rPr lang="en-US" sz="4000" dirty="0" smtClean="0">
                <a:solidFill>
                  <a:schemeClr val="tx1"/>
                </a:solidFill>
              </a:rPr>
              <a:t> : 57.9</a:t>
            </a:r>
            <a:r>
              <a:rPr lang="id-ID" sz="4000" dirty="0" smtClean="0">
                <a:solidFill>
                  <a:schemeClr val="tx1"/>
                </a:solidFill>
              </a:rPr>
              <a:t>21</a:t>
            </a:r>
            <a:r>
              <a:rPr lang="en-US" sz="4000" dirty="0" smtClean="0">
                <a:solidFill>
                  <a:schemeClr val="tx1"/>
                </a:solidFill>
              </a:rPr>
              <a:t> </a:t>
            </a:r>
            <a:r>
              <a:rPr lang="en-US" sz="4000" dirty="0" err="1" smtClean="0">
                <a:solidFill>
                  <a:schemeClr val="tx1"/>
                </a:solidFill>
              </a:rPr>
              <a:t>jiwa</a:t>
            </a:r>
            <a:r>
              <a:rPr lang="en-US" sz="4000" dirty="0" smtClean="0">
                <a:solidFill>
                  <a:schemeClr val="tx1"/>
                </a:solidFill>
              </a:rPr>
              <a:t> </a:t>
            </a:r>
            <a:r>
              <a:rPr lang="en-US" sz="4000" dirty="0" err="1" smtClean="0">
                <a:solidFill>
                  <a:schemeClr val="tx1"/>
                </a:solidFill>
              </a:rPr>
              <a:t>terdiri</a:t>
            </a:r>
            <a:r>
              <a:rPr lang="en-US" sz="4000" dirty="0" smtClean="0">
                <a:solidFill>
                  <a:schemeClr val="tx1"/>
                </a:solidFill>
              </a:rPr>
              <a:t> </a:t>
            </a:r>
            <a:r>
              <a:rPr lang="en-US" sz="4000" dirty="0" err="1" smtClean="0">
                <a:solidFill>
                  <a:schemeClr val="tx1"/>
                </a:solidFill>
              </a:rPr>
              <a:t>dari</a:t>
            </a:r>
            <a:r>
              <a:rPr lang="en-US" sz="4000" dirty="0" smtClean="0">
                <a:solidFill>
                  <a:schemeClr val="tx1"/>
                </a:solidFill>
              </a:rPr>
              <a:t>   </a:t>
            </a:r>
            <a:r>
              <a:rPr lang="en-US" sz="4000" dirty="0" err="1" smtClean="0">
                <a:solidFill>
                  <a:schemeClr val="tx1"/>
                </a:solidFill>
              </a:rPr>
              <a:t>laki-laki</a:t>
            </a:r>
            <a:r>
              <a:rPr lang="en-US" sz="4000" dirty="0" smtClean="0">
                <a:solidFill>
                  <a:schemeClr val="tx1"/>
                </a:solidFill>
              </a:rPr>
              <a:t> </a:t>
            </a:r>
            <a:r>
              <a:rPr lang="id-ID" sz="4000" dirty="0" smtClean="0">
                <a:solidFill>
                  <a:schemeClr val="tx1"/>
                </a:solidFill>
              </a:rPr>
              <a:t>29.144 dan </a:t>
            </a:r>
            <a:r>
              <a:rPr lang="en-US" sz="4000" dirty="0" smtClean="0">
                <a:solidFill>
                  <a:schemeClr val="tx1"/>
                </a:solidFill>
              </a:rPr>
              <a:t>28.7</a:t>
            </a:r>
            <a:r>
              <a:rPr lang="id-ID" sz="4000" dirty="0" smtClean="0">
                <a:solidFill>
                  <a:schemeClr val="tx1"/>
                </a:solidFill>
              </a:rPr>
              <a:t>77</a:t>
            </a:r>
            <a:r>
              <a:rPr lang="en-US" sz="4000" dirty="0" err="1" smtClean="0">
                <a:solidFill>
                  <a:schemeClr val="tx1"/>
                </a:solidFill>
              </a:rPr>
              <a:t>perempuan</a:t>
            </a:r>
            <a:r>
              <a:rPr lang="en-US" sz="4000" dirty="0" smtClean="0">
                <a:solidFill>
                  <a:schemeClr val="tx1"/>
                </a:solidFill>
              </a:rPr>
              <a:t>.</a:t>
            </a:r>
            <a:endParaRPr lang="id-ID" sz="4000" dirty="0" smtClean="0">
              <a:solidFill>
                <a:schemeClr val="tx1"/>
              </a:solidFill>
            </a:endParaRPr>
          </a:p>
          <a:p>
            <a:r>
              <a:rPr lang="id-ID" sz="4000" dirty="0" smtClean="0">
                <a:solidFill>
                  <a:schemeClr val="tx1"/>
                </a:solidFill>
              </a:rPr>
              <a:t>Usia angkatan kerja (15 s/d 64 th) : 37.863</a:t>
            </a:r>
            <a:endParaRPr lang="id-ID" sz="4000" dirty="0">
              <a:solidFill>
                <a:schemeClr val="tx1"/>
              </a:solidFill>
            </a:endParaRPr>
          </a:p>
        </p:txBody>
      </p:sp>
      <p:sp>
        <p:nvSpPr>
          <p:cNvPr id="5" name="TextBox 4"/>
          <p:cNvSpPr txBox="1"/>
          <p:nvPr/>
        </p:nvSpPr>
        <p:spPr>
          <a:xfrm>
            <a:off x="571472" y="642918"/>
            <a:ext cx="7786742" cy="769441"/>
          </a:xfrm>
          <a:prstGeom prst="rect">
            <a:avLst/>
          </a:prstGeom>
          <a:noFill/>
        </p:spPr>
        <p:txBody>
          <a:bodyPr wrap="square" rtlCol="0">
            <a:spAutoFit/>
          </a:bodyPr>
          <a:lstStyle/>
          <a:p>
            <a:r>
              <a:rPr lang="id-ID" sz="4400" dirty="0" smtClean="0">
                <a:solidFill>
                  <a:srgbClr val="FF0000"/>
                </a:solidFill>
                <a:latin typeface="Lucida Sans" pitchFamily="34" charset="0"/>
              </a:rPr>
              <a:t>JUMLAH PENDUDUK</a:t>
            </a:r>
            <a:endParaRPr lang="id-ID" sz="4400" dirty="0">
              <a:solidFill>
                <a:srgbClr val="FF0000"/>
              </a:solidFill>
              <a:latin typeface="Lucida Sans"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8" descr="dsc_7295s"/>
          <p:cNvSpPr>
            <a:spLocks noGrp="1" noChangeArrowheads="1"/>
          </p:cNvSpPr>
          <p:nvPr>
            <p:ph idx="1"/>
          </p:nvPr>
        </p:nvSpPr>
        <p:spPr>
          <a:xfrm>
            <a:off x="144494" y="1785926"/>
            <a:ext cx="8856662" cy="4071432"/>
          </a:xfrm>
          <a:blipFill dpi="0" rotWithShape="1">
            <a:blip r:embed="rId2"/>
            <a:srcRect/>
            <a:stretch>
              <a:fillRect/>
            </a:stretch>
          </a:blipFill>
        </p:spPr>
        <p:txBody>
          <a:bodyPr wrap="square" lIns="130615" tIns="65308" rIns="130615" bIns="65308">
            <a:spAutoFit/>
          </a:bodyPr>
          <a:lstStyle/>
          <a:p>
            <a:pPr marL="109538" indent="0" eaLnBrk="1" hangingPunct="1">
              <a:buFont typeface="Wingdings 3" pitchFamily="18" charset="2"/>
              <a:buNone/>
            </a:pPr>
            <a:endParaRPr lang="en-US" dirty="0" smtClean="0"/>
          </a:p>
          <a:p>
            <a:pPr marL="109538" indent="0" eaLnBrk="1" hangingPunct="1">
              <a:buFont typeface="Wingdings 3" pitchFamily="18" charset="2"/>
              <a:buNone/>
            </a:pPr>
            <a:r>
              <a:rPr lang="en-US" sz="3200" dirty="0" smtClean="0">
                <a:solidFill>
                  <a:srgbClr val="FF0000"/>
                </a:solidFill>
              </a:rPr>
              <a:t>TERWUJUDNYA </a:t>
            </a:r>
            <a:r>
              <a:rPr lang="en-US" sz="3200" dirty="0" smtClean="0">
                <a:solidFill>
                  <a:srgbClr val="FF0000"/>
                </a:solidFill>
              </a:rPr>
              <a:t>KEPEMERINTAHAN YANG PROFESIONAL, RESPONSIF, EFEKTIF DAN INOVATIF MENUJU MASYARAKAT YANG LEBIH MAJU DAN SEJAHTERA (PROSPEKTIF)</a:t>
            </a:r>
          </a:p>
          <a:p>
            <a:pPr marL="109538" indent="0" eaLnBrk="1" hangingPunct="1">
              <a:buFont typeface="Wingdings 3" pitchFamily="18" charset="2"/>
              <a:buNone/>
            </a:pPr>
            <a:endParaRPr lang="id-ID" sz="3200" dirty="0" smtClean="0">
              <a:solidFill>
                <a:schemeClr val="bg1"/>
              </a:solidFill>
            </a:endParaRPr>
          </a:p>
          <a:p>
            <a:pPr marL="109538" indent="0" eaLnBrk="1" hangingPunct="1">
              <a:buFont typeface="Wingdings 3" pitchFamily="18" charset="2"/>
              <a:buNone/>
            </a:pPr>
            <a:endParaRPr lang="en-US" dirty="0" smtClean="0">
              <a:solidFill>
                <a:srgbClr val="FF0000"/>
              </a:solidFill>
            </a:endParaRPr>
          </a:p>
          <a:p>
            <a:pPr marL="109538" indent="0" eaLnBrk="1" hangingPunct="1"/>
            <a:endParaRPr lang="id-ID" dirty="0" smtClean="0"/>
          </a:p>
        </p:txBody>
      </p:sp>
      <p:sp>
        <p:nvSpPr>
          <p:cNvPr id="3" name="TextBox 2"/>
          <p:cNvSpPr txBox="1"/>
          <p:nvPr/>
        </p:nvSpPr>
        <p:spPr>
          <a:xfrm>
            <a:off x="357158" y="357166"/>
            <a:ext cx="7643866" cy="769441"/>
          </a:xfrm>
          <a:prstGeom prst="rect">
            <a:avLst/>
          </a:prstGeom>
          <a:noFill/>
        </p:spPr>
        <p:txBody>
          <a:bodyPr wrap="square" rtlCol="0">
            <a:spAutoFit/>
          </a:bodyPr>
          <a:lstStyle/>
          <a:p>
            <a:r>
              <a:rPr lang="id-ID" sz="4400" dirty="0" smtClean="0">
                <a:solidFill>
                  <a:srgbClr val="FF0000"/>
                </a:solidFill>
              </a:rPr>
              <a:t>VISI Kecamatan Borobudur</a:t>
            </a:r>
            <a:endParaRPr lang="id-ID" sz="4400"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57158" y="2857496"/>
            <a:ext cx="8429684" cy="3429024"/>
          </a:xfrm>
        </p:spPr>
        <p:txBody>
          <a:bodyPr>
            <a:normAutofit fontScale="90000"/>
          </a:bodyPr>
          <a:lstStyle/>
          <a:p>
            <a:pPr eaLnBrk="1" hangingPunct="1"/>
            <a:r>
              <a:rPr lang="en-US" sz="2700" dirty="0" err="1" smtClean="0">
                <a:solidFill>
                  <a:srgbClr val="FF0000"/>
                </a:solidFill>
              </a:rPr>
              <a:t>Menciptakan</a:t>
            </a:r>
            <a:r>
              <a:rPr lang="en-US" sz="2700" dirty="0" smtClean="0">
                <a:solidFill>
                  <a:srgbClr val="FF0000"/>
                </a:solidFill>
              </a:rPr>
              <a:t> </a:t>
            </a:r>
            <a:r>
              <a:rPr lang="en-US" sz="2700" dirty="0" err="1" smtClean="0">
                <a:solidFill>
                  <a:srgbClr val="FF0000"/>
                </a:solidFill>
              </a:rPr>
              <a:t>sistem</a:t>
            </a:r>
            <a:r>
              <a:rPr lang="en-US" sz="2700" dirty="0" smtClean="0">
                <a:solidFill>
                  <a:srgbClr val="FF0000"/>
                </a:solidFill>
              </a:rPr>
              <a:t> </a:t>
            </a:r>
            <a:r>
              <a:rPr lang="en-US" sz="2700" dirty="0" err="1" smtClean="0">
                <a:solidFill>
                  <a:srgbClr val="FF0000"/>
                </a:solidFill>
              </a:rPr>
              <a:t>pemerintahan</a:t>
            </a:r>
            <a:r>
              <a:rPr lang="en-US" sz="2700" dirty="0" smtClean="0">
                <a:solidFill>
                  <a:srgbClr val="FF0000"/>
                </a:solidFill>
              </a:rPr>
              <a:t> yang </a:t>
            </a:r>
            <a:r>
              <a:rPr lang="en-US" sz="2700" dirty="0" err="1" smtClean="0">
                <a:solidFill>
                  <a:srgbClr val="FF0000"/>
                </a:solidFill>
              </a:rPr>
              <a:t>baik</a:t>
            </a:r>
            <a:r>
              <a:rPr lang="en-US" sz="2700" dirty="0" smtClean="0">
                <a:solidFill>
                  <a:srgbClr val="FF0000"/>
                </a:solidFill>
              </a:rPr>
              <a:t> </a:t>
            </a:r>
            <a:r>
              <a:rPr lang="en-US" sz="2700" dirty="0" err="1" smtClean="0">
                <a:solidFill>
                  <a:srgbClr val="FF0000"/>
                </a:solidFill>
              </a:rPr>
              <a:t>dan</a:t>
            </a:r>
            <a:r>
              <a:rPr lang="en-US" sz="2700" dirty="0" smtClean="0">
                <a:solidFill>
                  <a:srgbClr val="FF0000"/>
                </a:solidFill>
              </a:rPr>
              <a:t> </a:t>
            </a:r>
            <a:r>
              <a:rPr lang="en-US" sz="2700" dirty="0" err="1" smtClean="0">
                <a:solidFill>
                  <a:srgbClr val="FF0000"/>
                </a:solidFill>
              </a:rPr>
              <a:t>demokratis</a:t>
            </a:r>
            <a:r>
              <a:rPr lang="id-ID" sz="2700" dirty="0" smtClean="0">
                <a:solidFill>
                  <a:srgbClr val="FF0000"/>
                </a:solidFill>
              </a:rPr>
              <a:t> </a:t>
            </a:r>
            <a:r>
              <a:rPr lang="en-US" sz="2700" dirty="0" err="1" smtClean="0">
                <a:solidFill>
                  <a:srgbClr val="FF0000"/>
                </a:solidFill>
              </a:rPr>
              <a:t>Meningkatkan</a:t>
            </a:r>
            <a:r>
              <a:rPr lang="en-US" sz="2700" dirty="0" smtClean="0">
                <a:solidFill>
                  <a:srgbClr val="FF0000"/>
                </a:solidFill>
              </a:rPr>
              <a:t> </a:t>
            </a:r>
            <a:r>
              <a:rPr lang="en-US" sz="2700" dirty="0" err="1" smtClean="0">
                <a:solidFill>
                  <a:srgbClr val="FF0000"/>
                </a:solidFill>
              </a:rPr>
              <a:t>kualitas</a:t>
            </a:r>
            <a:r>
              <a:rPr lang="en-US" sz="2700" dirty="0" smtClean="0">
                <a:solidFill>
                  <a:srgbClr val="FF0000"/>
                </a:solidFill>
              </a:rPr>
              <a:t> SDM</a:t>
            </a:r>
            <a:r>
              <a:rPr lang="id-ID" sz="2700" dirty="0" smtClean="0">
                <a:solidFill>
                  <a:srgbClr val="FF0000"/>
                </a:solidFill>
              </a:rPr>
              <a:t> </a:t>
            </a:r>
            <a:br>
              <a:rPr lang="id-ID" sz="2700" dirty="0" smtClean="0">
                <a:solidFill>
                  <a:srgbClr val="FF0000"/>
                </a:solidFill>
              </a:rPr>
            </a:br>
            <a:r>
              <a:rPr lang="sv-SE" sz="2700" dirty="0" smtClean="0">
                <a:solidFill>
                  <a:srgbClr val="FF0000"/>
                </a:solidFill>
              </a:rPr>
              <a:t>Meningkatkan kualitas pelayanan</a:t>
            </a:r>
            <a:br>
              <a:rPr lang="sv-SE" sz="2700" dirty="0" smtClean="0">
                <a:solidFill>
                  <a:srgbClr val="FF0000"/>
                </a:solidFill>
              </a:rPr>
            </a:br>
            <a:r>
              <a:rPr lang="sv-SE" sz="2700" dirty="0" smtClean="0">
                <a:solidFill>
                  <a:srgbClr val="FF0000"/>
                </a:solidFill>
              </a:rPr>
              <a:t>Menciptakan kondisi wilayah yang aman dan tenteram</a:t>
            </a:r>
            <a:br>
              <a:rPr lang="sv-SE" sz="2700" dirty="0" smtClean="0">
                <a:solidFill>
                  <a:srgbClr val="FF0000"/>
                </a:solidFill>
              </a:rPr>
            </a:br>
            <a:r>
              <a:rPr lang="sv-SE" sz="2700" dirty="0" smtClean="0">
                <a:solidFill>
                  <a:srgbClr val="FF0000"/>
                </a:solidFill>
              </a:rPr>
              <a:t>Meningkatkan fungsi koordinatif dan pemberdayaan masyarakat</a:t>
            </a:r>
            <a:br>
              <a:rPr lang="sv-SE" sz="2700" dirty="0" smtClean="0">
                <a:solidFill>
                  <a:srgbClr val="FF0000"/>
                </a:solidFill>
              </a:rPr>
            </a:br>
            <a:r>
              <a:rPr lang="en-US" sz="2700" dirty="0" err="1" smtClean="0">
                <a:solidFill>
                  <a:srgbClr val="FF0000"/>
                </a:solidFill>
              </a:rPr>
              <a:t>Meningkatkan</a:t>
            </a:r>
            <a:r>
              <a:rPr lang="en-US" sz="2700" dirty="0" smtClean="0">
                <a:solidFill>
                  <a:srgbClr val="FF0000"/>
                </a:solidFill>
              </a:rPr>
              <a:t> </a:t>
            </a:r>
            <a:r>
              <a:rPr lang="en-US" sz="2700" dirty="0" err="1" smtClean="0">
                <a:solidFill>
                  <a:srgbClr val="FF0000"/>
                </a:solidFill>
              </a:rPr>
              <a:t>ketersediaan</a:t>
            </a:r>
            <a:r>
              <a:rPr lang="en-US" sz="2700" dirty="0" smtClean="0">
                <a:solidFill>
                  <a:srgbClr val="FF0000"/>
                </a:solidFill>
              </a:rPr>
              <a:t> </a:t>
            </a:r>
            <a:r>
              <a:rPr lang="en-US" sz="2700" dirty="0" err="1" smtClean="0">
                <a:solidFill>
                  <a:srgbClr val="FF0000"/>
                </a:solidFill>
              </a:rPr>
              <a:t>sarana</a:t>
            </a:r>
            <a:r>
              <a:rPr lang="en-US" sz="2700" dirty="0" smtClean="0">
                <a:solidFill>
                  <a:srgbClr val="FF0000"/>
                </a:solidFill>
              </a:rPr>
              <a:t> </a:t>
            </a:r>
            <a:r>
              <a:rPr lang="en-US" sz="2700" dirty="0" err="1" smtClean="0">
                <a:solidFill>
                  <a:srgbClr val="FF0000"/>
                </a:solidFill>
              </a:rPr>
              <a:t>prasarana</a:t>
            </a:r>
            <a:r>
              <a:rPr lang="en-US" sz="2700" dirty="0" smtClean="0">
                <a:solidFill>
                  <a:srgbClr val="FF0000"/>
                </a:solidFill>
              </a:rPr>
              <a:t> </a:t>
            </a:r>
            <a:r>
              <a:rPr lang="en-US" sz="2700" dirty="0" err="1" smtClean="0">
                <a:solidFill>
                  <a:srgbClr val="FF0000"/>
                </a:solidFill>
              </a:rPr>
              <a:t>pelayanan</a:t>
            </a:r>
            <a:r>
              <a:rPr lang="en-US" sz="2700" dirty="0" smtClean="0">
                <a:solidFill>
                  <a:srgbClr val="FF0000"/>
                </a:solidFill>
              </a:rPr>
              <a:t> </a:t>
            </a:r>
            <a:r>
              <a:rPr lang="en-US" sz="2700" dirty="0" err="1" smtClean="0">
                <a:solidFill>
                  <a:srgbClr val="FF0000"/>
                </a:solidFill>
              </a:rPr>
              <a:t>publik</a:t>
            </a:r>
            <a:r>
              <a:rPr lang="en-US" sz="2700" dirty="0" smtClean="0">
                <a:solidFill>
                  <a:srgbClr val="FF0000"/>
                </a:solidFill>
              </a:rPr>
              <a:t/>
            </a:r>
            <a:br>
              <a:rPr lang="en-US" sz="2700" dirty="0" smtClean="0">
                <a:solidFill>
                  <a:srgbClr val="FF0000"/>
                </a:solidFill>
              </a:rPr>
            </a:br>
            <a:r>
              <a:rPr lang="en-US" sz="2700" dirty="0" err="1" smtClean="0">
                <a:solidFill>
                  <a:srgbClr val="FF0000"/>
                </a:solidFill>
              </a:rPr>
              <a:t>Mengembangkan</a:t>
            </a:r>
            <a:r>
              <a:rPr lang="en-US" sz="2700" dirty="0" smtClean="0">
                <a:solidFill>
                  <a:srgbClr val="FF0000"/>
                </a:solidFill>
              </a:rPr>
              <a:t> </a:t>
            </a:r>
            <a:r>
              <a:rPr lang="en-US" sz="2700" dirty="0" err="1" smtClean="0">
                <a:solidFill>
                  <a:srgbClr val="FF0000"/>
                </a:solidFill>
              </a:rPr>
              <a:t>potensi</a:t>
            </a:r>
            <a:r>
              <a:rPr lang="en-US" sz="2700" dirty="0" smtClean="0">
                <a:solidFill>
                  <a:srgbClr val="FF0000"/>
                </a:solidFill>
              </a:rPr>
              <a:t> </a:t>
            </a:r>
            <a:r>
              <a:rPr lang="en-US" sz="2700" dirty="0" err="1" smtClean="0">
                <a:solidFill>
                  <a:srgbClr val="FF0000"/>
                </a:solidFill>
              </a:rPr>
              <a:t>wilayah</a:t>
            </a:r>
            <a:r>
              <a:rPr lang="en-US" sz="2700" dirty="0" smtClean="0">
                <a:solidFill>
                  <a:srgbClr val="FF0000"/>
                </a:solidFill>
              </a:rPr>
              <a:t> </a:t>
            </a:r>
            <a:r>
              <a:rPr lang="en-US" sz="2700" dirty="0" err="1" smtClean="0">
                <a:solidFill>
                  <a:srgbClr val="FF0000"/>
                </a:solidFill>
              </a:rPr>
              <a:t>berbasis</a:t>
            </a:r>
            <a:r>
              <a:rPr lang="en-US" sz="2700" dirty="0" smtClean="0">
                <a:solidFill>
                  <a:srgbClr val="FF0000"/>
                </a:solidFill>
              </a:rPr>
              <a:t> </a:t>
            </a:r>
            <a:r>
              <a:rPr lang="en-US" sz="2700" dirty="0" err="1" smtClean="0">
                <a:solidFill>
                  <a:srgbClr val="FF0000"/>
                </a:solidFill>
              </a:rPr>
              <a:t>kelestarian</a:t>
            </a:r>
            <a:r>
              <a:rPr lang="en-US" sz="2700" dirty="0" smtClean="0">
                <a:solidFill>
                  <a:srgbClr val="FF0000"/>
                </a:solidFill>
              </a:rPr>
              <a:t> </a:t>
            </a:r>
            <a:r>
              <a:rPr lang="en-US" sz="2700" dirty="0" err="1" smtClean="0">
                <a:solidFill>
                  <a:srgbClr val="FF0000"/>
                </a:solidFill>
              </a:rPr>
              <a:t>lingkungan</a:t>
            </a:r>
            <a:r>
              <a:rPr lang="en-US" sz="2700" dirty="0" smtClean="0">
                <a:solidFill>
                  <a:srgbClr val="FF0000"/>
                </a:solidFill>
              </a:rPr>
              <a:t> </a:t>
            </a:r>
            <a:r>
              <a:rPr lang="en-US" sz="2700" dirty="0" err="1" smtClean="0">
                <a:solidFill>
                  <a:srgbClr val="FF0000"/>
                </a:solidFill>
              </a:rPr>
              <a:t>hidup</a:t>
            </a:r>
            <a:r>
              <a:rPr lang="en-US" sz="2700" dirty="0" smtClean="0">
                <a:solidFill>
                  <a:srgbClr val="FF0000"/>
                </a:solidFill>
              </a:rPr>
              <a:t/>
            </a:r>
            <a:br>
              <a:rPr lang="en-US" sz="2700" dirty="0" smtClean="0">
                <a:solidFill>
                  <a:srgbClr val="FF0000"/>
                </a:solidFill>
              </a:rPr>
            </a:br>
            <a:r>
              <a:rPr lang="en-US" sz="2700" dirty="0" err="1" smtClean="0">
                <a:solidFill>
                  <a:srgbClr val="FF0000"/>
                </a:solidFill>
              </a:rPr>
              <a:t>Meningkatkan</a:t>
            </a:r>
            <a:r>
              <a:rPr lang="en-US" sz="2700" dirty="0" smtClean="0">
                <a:solidFill>
                  <a:srgbClr val="FF0000"/>
                </a:solidFill>
              </a:rPr>
              <a:t> </a:t>
            </a:r>
            <a:r>
              <a:rPr lang="en-US" sz="2700" dirty="0" err="1" smtClean="0">
                <a:solidFill>
                  <a:srgbClr val="FF0000"/>
                </a:solidFill>
              </a:rPr>
              <a:t>kualitas</a:t>
            </a:r>
            <a:r>
              <a:rPr lang="en-US" sz="2700" dirty="0" smtClean="0">
                <a:solidFill>
                  <a:srgbClr val="FF0000"/>
                </a:solidFill>
              </a:rPr>
              <a:t> </a:t>
            </a:r>
            <a:r>
              <a:rPr lang="en-US" sz="2700" dirty="0" err="1" smtClean="0">
                <a:solidFill>
                  <a:srgbClr val="FF0000"/>
                </a:solidFill>
              </a:rPr>
              <a:t>perencanaan</a:t>
            </a:r>
            <a:r>
              <a:rPr lang="en-US" sz="2700" dirty="0" smtClean="0">
                <a:solidFill>
                  <a:srgbClr val="FF0000"/>
                </a:solidFill>
              </a:rPr>
              <a:t> </a:t>
            </a:r>
            <a:r>
              <a:rPr lang="en-US" sz="2700" dirty="0" err="1" smtClean="0">
                <a:solidFill>
                  <a:srgbClr val="FF0000"/>
                </a:solidFill>
              </a:rPr>
              <a:t>pembangunan</a:t>
            </a:r>
            <a:r>
              <a:rPr lang="en-US" sz="3100" dirty="0" smtClean="0">
                <a:solidFill>
                  <a:srgbClr val="FF0000"/>
                </a:solidFill>
              </a:rPr>
              <a:t/>
            </a:r>
            <a:br>
              <a:rPr lang="en-US" sz="3100" dirty="0" smtClean="0">
                <a:solidFill>
                  <a:srgbClr val="FF0000"/>
                </a:solidFill>
              </a:rPr>
            </a:br>
            <a:r>
              <a:rPr lang="id-ID" sz="4000" dirty="0" smtClean="0"/>
              <a:t/>
            </a:r>
            <a:br>
              <a:rPr lang="id-ID" sz="4000" dirty="0" smtClean="0"/>
            </a:br>
            <a:r>
              <a:rPr lang="en-US" sz="4400" dirty="0" smtClean="0">
                <a:solidFill>
                  <a:srgbClr val="FF0000"/>
                </a:solidFill>
              </a:rPr>
              <a:t/>
            </a:r>
            <a:br>
              <a:rPr lang="en-US" sz="4400" dirty="0" smtClean="0">
                <a:solidFill>
                  <a:srgbClr val="FF0000"/>
                </a:solidFill>
              </a:rPr>
            </a:br>
            <a:endParaRPr lang="id-ID" dirty="0"/>
          </a:p>
        </p:txBody>
      </p:sp>
      <p:sp>
        <p:nvSpPr>
          <p:cNvPr id="6" name="TextBox 5"/>
          <p:cNvSpPr txBox="1"/>
          <p:nvPr/>
        </p:nvSpPr>
        <p:spPr>
          <a:xfrm>
            <a:off x="500034" y="428604"/>
            <a:ext cx="8215370" cy="830997"/>
          </a:xfrm>
          <a:prstGeom prst="rect">
            <a:avLst/>
          </a:prstGeom>
          <a:noFill/>
        </p:spPr>
        <p:txBody>
          <a:bodyPr wrap="square" rtlCol="0">
            <a:spAutoFit/>
          </a:bodyPr>
          <a:lstStyle/>
          <a:p>
            <a:r>
              <a:rPr lang="id-ID" sz="4800" dirty="0" smtClean="0"/>
              <a:t>Adapun MISI nya adalah  :</a:t>
            </a:r>
            <a:endParaRPr lang="id-ID" sz="4800" dirty="0"/>
          </a:p>
        </p:txBody>
      </p:sp>
      <p:sp>
        <p:nvSpPr>
          <p:cNvPr id="7" name="TextBox 6"/>
          <p:cNvSpPr txBox="1"/>
          <p:nvPr/>
        </p:nvSpPr>
        <p:spPr>
          <a:xfrm>
            <a:off x="1285852" y="357166"/>
            <a:ext cx="3714776" cy="769441"/>
          </a:xfrm>
          <a:prstGeom prst="rect">
            <a:avLst/>
          </a:prstGeom>
          <a:noFill/>
        </p:spPr>
        <p:txBody>
          <a:bodyPr wrap="square" rtlCol="0">
            <a:spAutoFit/>
          </a:bodyPr>
          <a:lstStyle/>
          <a:p>
            <a:r>
              <a:rPr lang="id-ID" sz="4400" dirty="0" smtClean="0">
                <a:solidFill>
                  <a:srgbClr val="FF0000"/>
                </a:solidFill>
              </a:rPr>
              <a:t>MISI</a:t>
            </a:r>
            <a:endParaRPr lang="id-ID" sz="4400"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r" eaLnBrk="1" fontAlgn="auto" hangingPunct="1">
              <a:spcAft>
                <a:spcPts val="0"/>
              </a:spcAft>
              <a:defRPr/>
            </a:pPr>
            <a:r>
              <a:rPr lang="en-US" sz="3600" dirty="0" err="1" smtClean="0">
                <a:solidFill>
                  <a:schemeClr val="bg1"/>
                </a:solidFill>
              </a:rPr>
              <a:t>Kecamatan</a:t>
            </a:r>
            <a:r>
              <a:rPr lang="en-US" sz="3600" dirty="0" smtClean="0">
                <a:solidFill>
                  <a:schemeClr val="bg1"/>
                </a:solidFill>
              </a:rPr>
              <a:t> Borobudur </a:t>
            </a:r>
            <a:r>
              <a:rPr lang="en-US" sz="3600" dirty="0" err="1" smtClean="0">
                <a:solidFill>
                  <a:schemeClr val="bg1"/>
                </a:solidFill>
              </a:rPr>
              <a:t>terdiri</a:t>
            </a:r>
            <a:r>
              <a:rPr lang="en-US" sz="3600" dirty="0" smtClean="0">
                <a:solidFill>
                  <a:schemeClr val="bg1"/>
                </a:solidFill>
              </a:rPr>
              <a:t> </a:t>
            </a:r>
            <a:r>
              <a:rPr lang="en-US" sz="3600" dirty="0" err="1" smtClean="0">
                <a:solidFill>
                  <a:schemeClr val="bg1"/>
                </a:solidFill>
              </a:rPr>
              <a:t>dari</a:t>
            </a:r>
            <a:r>
              <a:rPr lang="en-US" sz="3600" dirty="0" smtClean="0">
                <a:solidFill>
                  <a:schemeClr val="bg1"/>
                </a:solidFill>
              </a:rPr>
              <a:t> 20 </a:t>
            </a:r>
            <a:r>
              <a:rPr lang="en-US" sz="3600" dirty="0" err="1" smtClean="0">
                <a:solidFill>
                  <a:schemeClr val="bg1"/>
                </a:solidFill>
              </a:rPr>
              <a:t>desa</a:t>
            </a:r>
            <a:r>
              <a:rPr lang="en-US" sz="3600" dirty="0" smtClean="0">
                <a:solidFill>
                  <a:schemeClr val="bg1"/>
                </a:solidFill>
              </a:rPr>
              <a:t> </a:t>
            </a:r>
            <a:r>
              <a:rPr lang="en-US" sz="3600" dirty="0" err="1" smtClean="0">
                <a:solidFill>
                  <a:schemeClr val="bg1"/>
                </a:solidFill>
              </a:rPr>
              <a:t>yaitu</a:t>
            </a:r>
            <a:r>
              <a:rPr lang="en-US" sz="3600" dirty="0" smtClean="0">
                <a:solidFill>
                  <a:schemeClr val="bg1"/>
                </a:solidFill>
              </a:rPr>
              <a:t> :</a:t>
            </a:r>
            <a:endParaRPr lang="id-ID" sz="3600" dirty="0">
              <a:solidFill>
                <a:schemeClr val="bg1"/>
              </a:solidFill>
            </a:endParaRPr>
          </a:p>
        </p:txBody>
      </p:sp>
      <p:sp>
        <p:nvSpPr>
          <p:cNvPr id="13314" name="Content Placeholder 1"/>
          <p:cNvSpPr>
            <a:spLocks noGrp="1"/>
          </p:cNvSpPr>
          <p:nvPr>
            <p:ph sz="half" idx="1"/>
          </p:nvPr>
        </p:nvSpPr>
        <p:spPr/>
        <p:txBody>
          <a:bodyPr/>
          <a:lstStyle/>
          <a:p>
            <a:pPr eaLnBrk="1" hangingPunct="1">
              <a:lnSpc>
                <a:spcPct val="90000"/>
              </a:lnSpc>
            </a:pPr>
            <a:r>
              <a:rPr lang="en-US" b="1" smtClean="0">
                <a:solidFill>
                  <a:srgbClr val="FF0000"/>
                </a:solidFill>
              </a:rPr>
              <a:t>Giripurno</a:t>
            </a:r>
          </a:p>
          <a:p>
            <a:pPr eaLnBrk="1" hangingPunct="1">
              <a:lnSpc>
                <a:spcPct val="90000"/>
              </a:lnSpc>
            </a:pPr>
            <a:r>
              <a:rPr lang="en-US" b="1" smtClean="0">
                <a:solidFill>
                  <a:srgbClr val="FF0000"/>
                </a:solidFill>
              </a:rPr>
              <a:t>Giritengah</a:t>
            </a:r>
          </a:p>
          <a:p>
            <a:pPr eaLnBrk="1" hangingPunct="1">
              <a:lnSpc>
                <a:spcPct val="90000"/>
              </a:lnSpc>
            </a:pPr>
            <a:r>
              <a:rPr lang="en-US" b="1" smtClean="0"/>
              <a:t>Tuksongo</a:t>
            </a:r>
          </a:p>
          <a:p>
            <a:pPr eaLnBrk="1" hangingPunct="1">
              <a:lnSpc>
                <a:spcPct val="90000"/>
              </a:lnSpc>
            </a:pPr>
            <a:r>
              <a:rPr lang="en-US" b="1" smtClean="0">
                <a:solidFill>
                  <a:srgbClr val="FF0000"/>
                </a:solidFill>
              </a:rPr>
              <a:t>Majaksingi</a:t>
            </a:r>
          </a:p>
          <a:p>
            <a:pPr eaLnBrk="1" hangingPunct="1">
              <a:lnSpc>
                <a:spcPct val="90000"/>
              </a:lnSpc>
            </a:pPr>
            <a:r>
              <a:rPr lang="en-US" b="1" smtClean="0"/>
              <a:t>Kenalan</a:t>
            </a:r>
          </a:p>
          <a:p>
            <a:pPr eaLnBrk="1" hangingPunct="1">
              <a:lnSpc>
                <a:spcPct val="90000"/>
              </a:lnSpc>
            </a:pPr>
            <a:r>
              <a:rPr lang="en-US" b="1" smtClean="0"/>
              <a:t>Bigaran</a:t>
            </a:r>
          </a:p>
          <a:p>
            <a:pPr eaLnBrk="1" hangingPunct="1">
              <a:lnSpc>
                <a:spcPct val="90000"/>
              </a:lnSpc>
            </a:pPr>
            <a:r>
              <a:rPr lang="en-US" b="1" smtClean="0"/>
              <a:t>Sambeng</a:t>
            </a:r>
          </a:p>
          <a:p>
            <a:pPr eaLnBrk="1" hangingPunct="1">
              <a:lnSpc>
                <a:spcPct val="90000"/>
              </a:lnSpc>
            </a:pPr>
            <a:r>
              <a:rPr lang="en-US" b="1" smtClean="0"/>
              <a:t>Candirejo</a:t>
            </a:r>
          </a:p>
          <a:p>
            <a:pPr eaLnBrk="1" hangingPunct="1">
              <a:lnSpc>
                <a:spcPct val="90000"/>
              </a:lnSpc>
            </a:pPr>
            <a:r>
              <a:rPr lang="en-US" b="1" smtClean="0"/>
              <a:t>Ngargogondo</a:t>
            </a:r>
          </a:p>
          <a:p>
            <a:pPr eaLnBrk="1" hangingPunct="1">
              <a:lnSpc>
                <a:spcPct val="90000"/>
              </a:lnSpc>
            </a:pPr>
            <a:r>
              <a:rPr lang="en-US" b="1" smtClean="0"/>
              <a:t>Wanurejo</a:t>
            </a:r>
            <a:endParaRPr lang="id-ID" b="1" smtClean="0"/>
          </a:p>
        </p:txBody>
      </p:sp>
      <p:sp>
        <p:nvSpPr>
          <p:cNvPr id="13315" name="Content Placeholder 2"/>
          <p:cNvSpPr>
            <a:spLocks noGrp="1"/>
          </p:cNvSpPr>
          <p:nvPr>
            <p:ph sz="half" idx="2"/>
          </p:nvPr>
        </p:nvSpPr>
        <p:spPr/>
        <p:txBody>
          <a:bodyPr/>
          <a:lstStyle/>
          <a:p>
            <a:pPr eaLnBrk="1" hangingPunct="1">
              <a:lnSpc>
                <a:spcPct val="90000"/>
              </a:lnSpc>
            </a:pPr>
            <a:r>
              <a:rPr lang="en-US" b="1" smtClean="0"/>
              <a:t>Borobudur</a:t>
            </a:r>
          </a:p>
          <a:p>
            <a:pPr eaLnBrk="1" hangingPunct="1">
              <a:lnSpc>
                <a:spcPct val="90000"/>
              </a:lnSpc>
            </a:pPr>
            <a:r>
              <a:rPr lang="en-US" b="1" smtClean="0"/>
              <a:t>Tanjungsari</a:t>
            </a:r>
          </a:p>
          <a:p>
            <a:pPr eaLnBrk="1" hangingPunct="1">
              <a:lnSpc>
                <a:spcPct val="90000"/>
              </a:lnSpc>
            </a:pPr>
            <a:r>
              <a:rPr lang="en-US" b="1" smtClean="0"/>
              <a:t>Karanganyar</a:t>
            </a:r>
          </a:p>
          <a:p>
            <a:pPr eaLnBrk="1" hangingPunct="1">
              <a:lnSpc>
                <a:spcPct val="90000"/>
              </a:lnSpc>
            </a:pPr>
            <a:r>
              <a:rPr lang="en-US" b="1" smtClean="0"/>
              <a:t>Karangrejo</a:t>
            </a:r>
          </a:p>
          <a:p>
            <a:pPr eaLnBrk="1" hangingPunct="1">
              <a:lnSpc>
                <a:spcPct val="90000"/>
              </a:lnSpc>
            </a:pPr>
            <a:r>
              <a:rPr lang="en-US" b="1" smtClean="0"/>
              <a:t>Ngadiharjo</a:t>
            </a:r>
          </a:p>
          <a:p>
            <a:pPr eaLnBrk="1" hangingPunct="1">
              <a:lnSpc>
                <a:spcPct val="90000"/>
              </a:lnSpc>
            </a:pPr>
            <a:r>
              <a:rPr lang="en-US" b="1" smtClean="0"/>
              <a:t>Kebonsari</a:t>
            </a:r>
          </a:p>
          <a:p>
            <a:pPr eaLnBrk="1" hangingPunct="1">
              <a:lnSpc>
                <a:spcPct val="90000"/>
              </a:lnSpc>
            </a:pPr>
            <a:r>
              <a:rPr lang="en-US" b="1" smtClean="0"/>
              <a:t>Tegalarum</a:t>
            </a:r>
          </a:p>
          <a:p>
            <a:pPr eaLnBrk="1" hangingPunct="1">
              <a:lnSpc>
                <a:spcPct val="90000"/>
              </a:lnSpc>
            </a:pPr>
            <a:r>
              <a:rPr lang="en-US" b="1" smtClean="0"/>
              <a:t>Kembanglinmus</a:t>
            </a:r>
          </a:p>
          <a:p>
            <a:pPr eaLnBrk="1" hangingPunct="1">
              <a:lnSpc>
                <a:spcPct val="90000"/>
              </a:lnSpc>
            </a:pPr>
            <a:r>
              <a:rPr lang="en-US" b="1" smtClean="0"/>
              <a:t>Wringinputih</a:t>
            </a:r>
          </a:p>
          <a:p>
            <a:pPr eaLnBrk="1" hangingPunct="1">
              <a:lnSpc>
                <a:spcPct val="90000"/>
              </a:lnSpc>
            </a:pPr>
            <a:r>
              <a:rPr lang="en-US" b="1" smtClean="0"/>
              <a:t>Bumiharjo</a:t>
            </a:r>
            <a:endParaRPr lang="id-ID" b="1"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85720" y="500042"/>
            <a:ext cx="7643866" cy="642942"/>
          </a:xfrm>
        </p:spPr>
        <p:txBody>
          <a:bodyPr>
            <a:noAutofit/>
          </a:bodyPr>
          <a:lstStyle/>
          <a:p>
            <a:pPr eaLnBrk="1" hangingPunct="1">
              <a:defRPr/>
            </a:pPr>
            <a:r>
              <a:rPr lang="id-ID" sz="4000" dirty="0" smtClean="0">
                <a:solidFill>
                  <a:srgbClr val="FF0000"/>
                </a:solidFill>
              </a:rPr>
              <a:t>Potensi Kecamatan Borobudur secara makro </a:t>
            </a:r>
            <a:r>
              <a:rPr lang="id-ID" sz="4000" dirty="0" smtClean="0">
                <a:solidFill>
                  <a:srgbClr val="FF0000"/>
                </a:solidFill>
              </a:rPr>
              <a:t>:</a:t>
            </a:r>
            <a:endParaRPr lang="id-ID" sz="4000" dirty="0">
              <a:solidFill>
                <a:srgbClr val="FF0000"/>
              </a:solidFill>
            </a:endParaRPr>
          </a:p>
        </p:txBody>
      </p:sp>
      <p:sp>
        <p:nvSpPr>
          <p:cNvPr id="10" name="Content Placeholder 1"/>
          <p:cNvSpPr>
            <a:spLocks noGrp="1"/>
          </p:cNvSpPr>
          <p:nvPr>
            <p:ph sz="half" idx="1"/>
          </p:nvPr>
        </p:nvSpPr>
        <p:spPr>
          <a:xfrm>
            <a:off x="357158" y="2000240"/>
            <a:ext cx="8186766" cy="1590482"/>
          </a:xfrm>
        </p:spPr>
        <p:txBody>
          <a:bodyPr/>
          <a:lstStyle/>
          <a:p>
            <a:r>
              <a:rPr lang="id-ID" dirty="0" smtClean="0"/>
              <a:t>Jumlah penduduk angkatan kerja usia 15 sd 64 th sebanyak 37.863 jiwa</a:t>
            </a:r>
          </a:p>
          <a:p>
            <a:r>
              <a:rPr lang="id-ID" dirty="0" smtClean="0"/>
              <a:t>Tingkat pendidikan cukup memadai </a:t>
            </a:r>
          </a:p>
          <a:p>
            <a:pPr>
              <a:buNone/>
            </a:pPr>
            <a:endParaRPr lang="id-ID" dirty="0"/>
          </a:p>
        </p:txBody>
      </p:sp>
      <p:sp>
        <p:nvSpPr>
          <p:cNvPr id="12" name="Content Placeholder 1"/>
          <p:cNvSpPr>
            <a:spLocks noGrp="1"/>
          </p:cNvSpPr>
          <p:nvPr>
            <p:ph sz="half" idx="2"/>
          </p:nvPr>
        </p:nvSpPr>
        <p:spPr>
          <a:xfrm>
            <a:off x="428596" y="4143380"/>
            <a:ext cx="8186766" cy="1071570"/>
          </a:xfrm>
        </p:spPr>
        <p:txBody>
          <a:bodyPr/>
          <a:lstStyle/>
          <a:p>
            <a:r>
              <a:rPr lang="id-ID" dirty="0" smtClean="0"/>
              <a:t>Iklim yg cocok untuk pertanian</a:t>
            </a:r>
          </a:p>
          <a:p>
            <a:r>
              <a:rPr lang="id-ID" dirty="0" smtClean="0"/>
              <a:t>Bentang alam yg indah</a:t>
            </a:r>
          </a:p>
          <a:p>
            <a:pPr>
              <a:buNone/>
            </a:pPr>
            <a:endParaRPr lang="id-ID" dirty="0"/>
          </a:p>
        </p:txBody>
      </p:sp>
      <p:sp>
        <p:nvSpPr>
          <p:cNvPr id="14" name="Content Placeholder 1"/>
          <p:cNvSpPr>
            <a:spLocks noGrp="1"/>
          </p:cNvSpPr>
          <p:nvPr>
            <p:ph sz="half" idx="4294967295"/>
          </p:nvPr>
        </p:nvSpPr>
        <p:spPr>
          <a:xfrm>
            <a:off x="428596" y="5572140"/>
            <a:ext cx="8186737" cy="1071563"/>
          </a:xfrm>
        </p:spPr>
        <p:txBody>
          <a:bodyPr/>
          <a:lstStyle/>
          <a:p>
            <a:r>
              <a:rPr lang="id-ID" dirty="0" smtClean="0"/>
              <a:t>Kerajinan, makanan, dll</a:t>
            </a:r>
            <a:endParaRPr lang="id-ID" dirty="0"/>
          </a:p>
        </p:txBody>
      </p:sp>
      <p:sp>
        <p:nvSpPr>
          <p:cNvPr id="7" name="Title 3"/>
          <p:cNvSpPr txBox="1">
            <a:spLocks/>
          </p:cNvSpPr>
          <p:nvPr/>
        </p:nvSpPr>
        <p:spPr>
          <a:xfrm>
            <a:off x="357158" y="1428736"/>
            <a:ext cx="7858180" cy="71438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d-ID" sz="36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SDM : </a:t>
            </a:r>
            <a:endParaRPr kumimoji="0" lang="id-ID" sz="36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11" name="Title 3"/>
          <p:cNvSpPr txBox="1">
            <a:spLocks/>
          </p:cNvSpPr>
          <p:nvPr/>
        </p:nvSpPr>
        <p:spPr>
          <a:xfrm>
            <a:off x="500034" y="3286124"/>
            <a:ext cx="8229600" cy="11430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d-ID" sz="36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SDA: </a:t>
            </a:r>
            <a:endParaRPr kumimoji="0" lang="id-ID" sz="36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13" name="Title 3"/>
          <p:cNvSpPr txBox="1">
            <a:spLocks/>
          </p:cNvSpPr>
          <p:nvPr/>
        </p:nvSpPr>
        <p:spPr>
          <a:xfrm>
            <a:off x="285720" y="5000636"/>
            <a:ext cx="7858180" cy="714380"/>
          </a:xfrm>
          <a:prstGeom prst="rect">
            <a:avLst/>
          </a:prstGeom>
        </p:spPr>
        <p:txBody>
          <a:bodyPr vert="horz" rtlCol="0" anchor="ctr">
            <a:normAutofit lnSpcReduction="10000"/>
            <a:scene3d>
              <a:camera prst="orthographicFront"/>
              <a:lightRig rig="soft" dir="t"/>
            </a:scene3d>
            <a:sp3d prstMaterial="softEdge">
              <a:bevelT w="25400" h="25400"/>
            </a:sp3d>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id-ID" sz="3600" b="1" dirty="0" smtClean="0">
                <a:solidFill>
                  <a:schemeClr val="tx2"/>
                </a:solidFill>
                <a:effectLst>
                  <a:outerShdw blurRad="31750" dist="25400" dir="5400000" algn="tl" rotWithShape="0">
                    <a:srgbClr val="000000">
                      <a:alpha val="25000"/>
                    </a:srgbClr>
                  </a:outerShdw>
                </a:effectLst>
                <a:latin typeface="+mj-lt"/>
                <a:ea typeface="+mj-ea"/>
                <a:cs typeface="+mj-cs"/>
              </a:rPr>
              <a:t>UMKM </a:t>
            </a:r>
            <a:r>
              <a:rPr kumimoji="0" lang="id-ID" sz="36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a:t>
            </a:r>
            <a:r>
              <a:rPr kumimoji="0" lang="id-ID"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a:t>
            </a:r>
            <a:endParaRPr kumimoji="0" lang="id-ID"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360</TotalTime>
  <Words>350</Words>
  <Application>Microsoft Office PowerPoint</Application>
  <PresentationFormat>On-screen Show (4:3)</PresentationFormat>
  <Paragraphs>110</Paragraphs>
  <Slides>16</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16</vt:i4>
      </vt:variant>
    </vt:vector>
  </HeadingPairs>
  <TitlesOfParts>
    <vt:vector size="26" baseType="lpstr">
      <vt:lpstr>Lucida Sans Unicode</vt:lpstr>
      <vt:lpstr>Arial</vt:lpstr>
      <vt:lpstr>Wingdings 3</vt:lpstr>
      <vt:lpstr>Verdana</vt:lpstr>
      <vt:lpstr>Wingdings 2</vt:lpstr>
      <vt:lpstr>Calibri</vt:lpstr>
      <vt:lpstr>Bradley Hand ITC</vt:lpstr>
      <vt:lpstr>Comic Sans MS</vt:lpstr>
      <vt:lpstr>Wingdings</vt:lpstr>
      <vt:lpstr>Module</vt:lpstr>
      <vt:lpstr>Slide 1</vt:lpstr>
      <vt:lpstr>LETAK GEOGRAFIS</vt:lpstr>
      <vt:lpstr>Slide 3</vt:lpstr>
      <vt:lpstr>Sebelah Utara    : Kec. Mertoyudan Sebelah Timur   : Kec. Ngluwar Sebelah Selatan  : Kec. Kalibawang (Kab.Kulon Progo) Sebelah Barat     : Kec. Tempuran dan Kec. Salaman </vt:lpstr>
      <vt:lpstr>Slide 5</vt:lpstr>
      <vt:lpstr>Slide 6</vt:lpstr>
      <vt:lpstr>Menciptakan sistem pemerintahan yang baik dan demokratis Meningkatkan kualitas SDM  Meningkatkan kualitas pelayanan Menciptakan kondisi wilayah yang aman dan tenteram Meningkatkan fungsi koordinatif dan pemberdayaan masyarakat Meningkatkan ketersediaan sarana prasarana pelayanan publik Mengembangkan potensi wilayah berbasis kelestarian lingkungan hidup Meningkatkan kualitas perencanaan pembangunan   </vt:lpstr>
      <vt:lpstr>Kecamatan Borobudur terdiri dari 20 desa yaitu :</vt:lpstr>
      <vt:lpstr>Potensi Kecamatan Borobudur secara makro :</vt:lpstr>
      <vt:lpstr>Pariwisata :</vt:lpstr>
      <vt:lpstr>Berbagai jenis kesenian :</vt:lpstr>
      <vt:lpstr>Peluang  :</vt:lpstr>
      <vt:lpstr>Desa Giripurno :</vt:lpstr>
      <vt:lpstr>Desa Giri Tengah :</vt:lpstr>
      <vt:lpstr>Desa Majaksingi :</vt:lpstr>
      <vt:lpstr>        Terima Kasih………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ACER</cp:lastModifiedBy>
  <cp:revision>43</cp:revision>
  <dcterms:created xsi:type="dcterms:W3CDTF">2013-03-18T15:50:20Z</dcterms:created>
  <dcterms:modified xsi:type="dcterms:W3CDTF">2013-03-23T04:06:03Z</dcterms:modified>
</cp:coreProperties>
</file>